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07" r:id="rId2"/>
  </p:sldMasterIdLst>
  <p:notesMasterIdLst>
    <p:notesMasterId r:id="rId30"/>
  </p:notesMasterIdLst>
  <p:sldIdLst>
    <p:sldId id="2566" r:id="rId3"/>
    <p:sldId id="2516" r:id="rId4"/>
    <p:sldId id="2518" r:id="rId5"/>
    <p:sldId id="2568" r:id="rId6"/>
    <p:sldId id="2567" r:id="rId7"/>
    <p:sldId id="2569" r:id="rId8"/>
    <p:sldId id="2570" r:id="rId9"/>
    <p:sldId id="2550" r:id="rId10"/>
    <p:sldId id="2571" r:id="rId11"/>
    <p:sldId id="2573" r:id="rId12"/>
    <p:sldId id="2572" r:id="rId13"/>
    <p:sldId id="2577" r:id="rId14"/>
    <p:sldId id="2578" r:id="rId15"/>
    <p:sldId id="2579" r:id="rId16"/>
    <p:sldId id="2575" r:id="rId17"/>
    <p:sldId id="2576" r:id="rId18"/>
    <p:sldId id="2580" r:id="rId19"/>
    <p:sldId id="2581" r:id="rId20"/>
    <p:sldId id="2582" r:id="rId21"/>
    <p:sldId id="2583" r:id="rId22"/>
    <p:sldId id="2584" r:id="rId23"/>
    <p:sldId id="2585" r:id="rId24"/>
    <p:sldId id="2527" r:id="rId25"/>
    <p:sldId id="2560" r:id="rId26"/>
    <p:sldId id="2564" r:id="rId27"/>
    <p:sldId id="2565" r:id="rId28"/>
    <p:sldId id="252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C6E3"/>
    <a:srgbClr val="AD8CBB"/>
    <a:srgbClr val="E2068C"/>
    <a:srgbClr val="737373"/>
    <a:srgbClr val="F2F2F2"/>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19E799-847A-4652-ABFA-AD2A27900E22}" v="8" dt="2020-01-26T21:18:23.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bubaker" userId="432f6d09324bb7bc" providerId="LiveId" clId="{B419E799-847A-4652-ABFA-AD2A27900E22}"/>
    <pc:docChg chg="undo modSld">
      <pc:chgData name="Tariq Abubaker" userId="432f6d09324bb7bc" providerId="LiveId" clId="{B419E799-847A-4652-ABFA-AD2A27900E22}" dt="2020-01-26T21:18:43.491" v="17" actId="1076"/>
      <pc:docMkLst>
        <pc:docMk/>
      </pc:docMkLst>
      <pc:sldChg chg="addSp modSp">
        <pc:chgData name="Tariq Abubaker" userId="432f6d09324bb7bc" providerId="LiveId" clId="{B419E799-847A-4652-ABFA-AD2A27900E22}" dt="2020-01-26T20:53:00.383" v="9" actId="13822"/>
        <pc:sldMkLst>
          <pc:docMk/>
          <pc:sldMk cId="987504140" sldId="2523"/>
        </pc:sldMkLst>
        <pc:spChg chg="mod">
          <ac:chgData name="Tariq Abubaker" userId="432f6d09324bb7bc" providerId="LiveId" clId="{B419E799-847A-4652-ABFA-AD2A27900E22}" dt="2020-01-26T20:53:00.383" v="9" actId="13822"/>
          <ac:spMkLst>
            <pc:docMk/>
            <pc:sldMk cId="987504140" sldId="2523"/>
            <ac:spMk id="2" creationId="{4D3C7D85-7A7A-4BC0-B3BD-659EBAB665F4}"/>
          </ac:spMkLst>
        </pc:spChg>
        <pc:picChg chg="add mod">
          <ac:chgData name="Tariq Abubaker" userId="432f6d09324bb7bc" providerId="LiveId" clId="{B419E799-847A-4652-ABFA-AD2A27900E22}" dt="2020-01-26T20:50:26.396" v="4" actId="1076"/>
          <ac:picMkLst>
            <pc:docMk/>
            <pc:sldMk cId="987504140" sldId="2523"/>
            <ac:picMk id="5" creationId="{FD306807-814D-4453-9DF3-FD1BB557A5CE}"/>
          </ac:picMkLst>
        </pc:picChg>
      </pc:sldChg>
      <pc:sldChg chg="modSp">
        <pc:chgData name="Tariq Abubaker" userId="432f6d09324bb7bc" providerId="LiveId" clId="{B419E799-847A-4652-ABFA-AD2A27900E22}" dt="2020-01-26T21:18:23.796" v="16" actId="207"/>
        <pc:sldMkLst>
          <pc:docMk/>
          <pc:sldMk cId="2276315095" sldId="2527"/>
        </pc:sldMkLst>
        <pc:spChg chg="mod">
          <ac:chgData name="Tariq Abubaker" userId="432f6d09324bb7bc" providerId="LiveId" clId="{B419E799-847A-4652-ABFA-AD2A27900E22}" dt="2020-01-26T21:18:23.796" v="16" actId="207"/>
          <ac:spMkLst>
            <pc:docMk/>
            <pc:sldMk cId="2276315095" sldId="2527"/>
            <ac:spMk id="2" creationId="{882F8D0A-452B-4D1F-8815-5619B5989B81}"/>
          </ac:spMkLst>
        </pc:spChg>
      </pc:sldChg>
      <pc:sldChg chg="modSp">
        <pc:chgData name="Tariq Abubaker" userId="432f6d09324bb7bc" providerId="LiveId" clId="{B419E799-847A-4652-ABFA-AD2A27900E22}" dt="2020-01-26T21:18:43.491" v="17" actId="1076"/>
        <pc:sldMkLst>
          <pc:docMk/>
          <pc:sldMk cId="204995014" sldId="2564"/>
        </pc:sldMkLst>
        <pc:spChg chg="mod">
          <ac:chgData name="Tariq Abubaker" userId="432f6d09324bb7bc" providerId="LiveId" clId="{B419E799-847A-4652-ABFA-AD2A27900E22}" dt="2020-01-26T21:17:46.596" v="14" actId="14100"/>
          <ac:spMkLst>
            <pc:docMk/>
            <pc:sldMk cId="204995014" sldId="2564"/>
            <ac:spMk id="4" creationId="{D613B40B-D40E-41E5-9BD7-BEA7BA6EC3DA}"/>
          </ac:spMkLst>
        </pc:spChg>
        <pc:spChg chg="mod">
          <ac:chgData name="Tariq Abubaker" userId="432f6d09324bb7bc" providerId="LiveId" clId="{B419E799-847A-4652-ABFA-AD2A27900E22}" dt="2020-01-26T21:18:43.491" v="17" actId="1076"/>
          <ac:spMkLst>
            <pc:docMk/>
            <pc:sldMk cId="204995014" sldId="2564"/>
            <ac:spMk id="5" creationId="{21A8004C-D351-452A-95F3-D7EF7C2AB54E}"/>
          </ac:spMkLst>
        </pc:spChg>
        <pc:picChg chg="mod">
          <ac:chgData name="Tariq Abubaker" userId="432f6d09324bb7bc" providerId="LiveId" clId="{B419E799-847A-4652-ABFA-AD2A27900E22}" dt="2020-01-26T21:18:07.680" v="15" actId="14826"/>
          <ac:picMkLst>
            <pc:docMk/>
            <pc:sldMk cId="204995014" sldId="2564"/>
            <ac:picMk id="3" creationId="{EF948FAF-4993-4B76-AC36-4C5934F7EDFB}"/>
          </ac:picMkLst>
        </pc:picChg>
      </pc:sldChg>
      <pc:sldChg chg="modSp">
        <pc:chgData name="Tariq Abubaker" userId="432f6d09324bb7bc" providerId="LiveId" clId="{B419E799-847A-4652-ABFA-AD2A27900E22}" dt="2020-01-26T21:09:32.151" v="11"/>
        <pc:sldMkLst>
          <pc:docMk/>
          <pc:sldMk cId="4190500132" sldId="2565"/>
        </pc:sldMkLst>
        <pc:spChg chg="mod">
          <ac:chgData name="Tariq Abubaker" userId="432f6d09324bb7bc" providerId="LiveId" clId="{B419E799-847A-4652-ABFA-AD2A27900E22}" dt="2020-01-26T21:09:32.151" v="11"/>
          <ac:spMkLst>
            <pc:docMk/>
            <pc:sldMk cId="4190500132" sldId="2565"/>
            <ac:spMk id="6" creationId="{A32DF3B0-1DB0-4016-94C3-89F6EA49E23A}"/>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5FDA6B-FB02-449B-AA7E-7EBF658E1636}" type="doc">
      <dgm:prSet loTypeId="urn:microsoft.com/office/officeart/2005/8/layout/hProcess11" loCatId="process" qsTypeId="urn:microsoft.com/office/officeart/2005/8/quickstyle/simple1" qsCatId="simple" csTypeId="urn:microsoft.com/office/officeart/2005/8/colors/accent1_2" csCatId="accent1" phldr="1"/>
      <dgm:spPr/>
    </dgm:pt>
    <dgm:pt modelId="{7A63AB62-284E-436F-957E-D3F8F24EB96F}">
      <dgm:prSet phldrT="[Text]" custT="1"/>
      <dgm:spPr/>
      <dgm:t>
        <a:bodyPr/>
        <a:lstStyle/>
        <a:p>
          <a:r>
            <a:rPr lang="en-US" sz="1100" b="1" dirty="0"/>
            <a:t>ELIZA</a:t>
          </a:r>
        </a:p>
        <a:p>
          <a:r>
            <a:rPr lang="en-US" sz="1100" b="1" dirty="0"/>
            <a:t>1966</a:t>
          </a:r>
        </a:p>
      </dgm:t>
    </dgm:pt>
    <dgm:pt modelId="{3DC9D98E-C0B6-4D39-B234-EDE0D3902CA4}" type="parTrans" cxnId="{368D0825-88B8-4799-9FEE-3018033D7B08}">
      <dgm:prSet/>
      <dgm:spPr/>
      <dgm:t>
        <a:bodyPr/>
        <a:lstStyle/>
        <a:p>
          <a:endParaRPr lang="en-US"/>
        </a:p>
      </dgm:t>
    </dgm:pt>
    <dgm:pt modelId="{1A559827-8CC3-4CA7-A720-4FD7A76B09DE}" type="sibTrans" cxnId="{368D0825-88B8-4799-9FEE-3018033D7B08}">
      <dgm:prSet/>
      <dgm:spPr/>
      <dgm:t>
        <a:bodyPr/>
        <a:lstStyle/>
        <a:p>
          <a:endParaRPr lang="en-US"/>
        </a:p>
      </dgm:t>
    </dgm:pt>
    <dgm:pt modelId="{356E7C84-444F-4CD2-9A11-097FEAE4CA80}">
      <dgm:prSet phldrT="[Text]" custT="1"/>
      <dgm:spPr/>
      <dgm:t>
        <a:bodyPr/>
        <a:lstStyle/>
        <a:p>
          <a:r>
            <a:rPr lang="en-US" sz="1100" b="1" dirty="0"/>
            <a:t>PARRY</a:t>
          </a:r>
        </a:p>
        <a:p>
          <a:r>
            <a:rPr lang="en-US" sz="1100" b="1" dirty="0"/>
            <a:t>1972</a:t>
          </a:r>
        </a:p>
      </dgm:t>
    </dgm:pt>
    <dgm:pt modelId="{31DF6BF5-6824-4FBA-9F8D-C6743A52EA8D}" type="parTrans" cxnId="{38047B6A-C326-4FA6-B81E-D7756FF044BF}">
      <dgm:prSet/>
      <dgm:spPr/>
      <dgm:t>
        <a:bodyPr/>
        <a:lstStyle/>
        <a:p>
          <a:endParaRPr lang="en-US"/>
        </a:p>
      </dgm:t>
    </dgm:pt>
    <dgm:pt modelId="{8581B508-F9D8-4276-B341-C3FB831247FE}" type="sibTrans" cxnId="{38047B6A-C326-4FA6-B81E-D7756FF044BF}">
      <dgm:prSet/>
      <dgm:spPr/>
      <dgm:t>
        <a:bodyPr/>
        <a:lstStyle/>
        <a:p>
          <a:endParaRPr lang="en-US"/>
        </a:p>
      </dgm:t>
    </dgm:pt>
    <dgm:pt modelId="{6767CC38-F03E-4D95-A3FA-578AF99FE1BF}">
      <dgm:prSet phldrT="[Text]" custT="1"/>
      <dgm:spPr/>
      <dgm:t>
        <a:bodyPr/>
        <a:lstStyle/>
        <a:p>
          <a:r>
            <a:rPr lang="en-US" sz="1100" b="1" dirty="0"/>
            <a:t>JABBERWACKY</a:t>
          </a:r>
        </a:p>
        <a:p>
          <a:r>
            <a:rPr lang="en-US" sz="1100" b="1" dirty="0"/>
            <a:t>1988</a:t>
          </a:r>
        </a:p>
      </dgm:t>
    </dgm:pt>
    <dgm:pt modelId="{617093BF-5443-41B0-8533-FA78CAAE7F2A}" type="parTrans" cxnId="{9218DF3C-BF36-456F-99BE-27D18EECF14E}">
      <dgm:prSet/>
      <dgm:spPr/>
      <dgm:t>
        <a:bodyPr/>
        <a:lstStyle/>
        <a:p>
          <a:endParaRPr lang="en-US"/>
        </a:p>
      </dgm:t>
    </dgm:pt>
    <dgm:pt modelId="{ECD3E813-E1A1-4F14-B94D-5A317D477D60}" type="sibTrans" cxnId="{9218DF3C-BF36-456F-99BE-27D18EECF14E}">
      <dgm:prSet/>
      <dgm:spPr/>
      <dgm:t>
        <a:bodyPr/>
        <a:lstStyle/>
        <a:p>
          <a:endParaRPr lang="en-US"/>
        </a:p>
      </dgm:t>
    </dgm:pt>
    <dgm:pt modelId="{D4482C3F-081B-407A-B470-29F18C86A728}">
      <dgm:prSet phldrT="[Text]" custT="1"/>
      <dgm:spPr/>
      <dgm:t>
        <a:bodyPr/>
        <a:lstStyle/>
        <a:p>
          <a:r>
            <a:rPr lang="en-US" sz="1100" b="1" dirty="0"/>
            <a:t>DR. SBAITSO</a:t>
          </a:r>
        </a:p>
        <a:p>
          <a:r>
            <a:rPr lang="en-US" sz="1100" b="1" dirty="0"/>
            <a:t>1992</a:t>
          </a:r>
        </a:p>
      </dgm:t>
    </dgm:pt>
    <dgm:pt modelId="{BD5C9BD4-DFD4-4DCD-8DAB-A45A4081DE62}" type="parTrans" cxnId="{EA8A45AE-2CBC-4C4F-9F10-13DA0BD85FEF}">
      <dgm:prSet/>
      <dgm:spPr/>
      <dgm:t>
        <a:bodyPr/>
        <a:lstStyle/>
        <a:p>
          <a:endParaRPr lang="en-US"/>
        </a:p>
      </dgm:t>
    </dgm:pt>
    <dgm:pt modelId="{A3634688-B465-413F-B64E-7D733401FD32}" type="sibTrans" cxnId="{EA8A45AE-2CBC-4C4F-9F10-13DA0BD85FEF}">
      <dgm:prSet/>
      <dgm:spPr/>
      <dgm:t>
        <a:bodyPr/>
        <a:lstStyle/>
        <a:p>
          <a:endParaRPr lang="en-US"/>
        </a:p>
      </dgm:t>
    </dgm:pt>
    <dgm:pt modelId="{517DC812-A93C-4666-91DB-03B4DACD7116}">
      <dgm:prSet phldrT="[Text]" custT="1"/>
      <dgm:spPr/>
      <dgm:t>
        <a:bodyPr/>
        <a:lstStyle/>
        <a:p>
          <a:r>
            <a:rPr lang="en-US" sz="1100" b="1" dirty="0"/>
            <a:t>A.L.I.C.E.</a:t>
          </a:r>
        </a:p>
        <a:p>
          <a:r>
            <a:rPr lang="en-US" sz="1100" b="1" dirty="0"/>
            <a:t>1995</a:t>
          </a:r>
        </a:p>
      </dgm:t>
    </dgm:pt>
    <dgm:pt modelId="{EBC63DD2-EFFA-49F0-A16D-2BBD37149BA2}" type="parTrans" cxnId="{BD082F71-A7A4-4C85-92F1-95D74BE37D04}">
      <dgm:prSet/>
      <dgm:spPr/>
      <dgm:t>
        <a:bodyPr/>
        <a:lstStyle/>
        <a:p>
          <a:endParaRPr lang="en-US"/>
        </a:p>
      </dgm:t>
    </dgm:pt>
    <dgm:pt modelId="{DCB860CF-6DB6-4C78-9859-341FD91CE741}" type="sibTrans" cxnId="{BD082F71-A7A4-4C85-92F1-95D74BE37D04}">
      <dgm:prSet/>
      <dgm:spPr/>
      <dgm:t>
        <a:bodyPr/>
        <a:lstStyle/>
        <a:p>
          <a:endParaRPr lang="en-US"/>
        </a:p>
      </dgm:t>
    </dgm:pt>
    <dgm:pt modelId="{C6054355-F840-4EB2-9204-6AC5AF893813}">
      <dgm:prSet phldrT="[Text]" custT="1"/>
      <dgm:spPr/>
      <dgm:t>
        <a:bodyPr/>
        <a:lstStyle/>
        <a:p>
          <a:r>
            <a:rPr lang="en-US" sz="1100" b="1" dirty="0"/>
            <a:t>SMARTERCHILD</a:t>
          </a:r>
          <a:br>
            <a:rPr lang="en-US" sz="1100" b="1" dirty="0"/>
          </a:br>
          <a:r>
            <a:rPr lang="en-US" sz="1100" b="1" dirty="0"/>
            <a:t>2001</a:t>
          </a:r>
        </a:p>
      </dgm:t>
    </dgm:pt>
    <dgm:pt modelId="{073051E5-AF20-408D-9E64-A0B927467FF6}" type="parTrans" cxnId="{8BADAF73-A521-4CE7-97A7-541276C78BC9}">
      <dgm:prSet/>
      <dgm:spPr/>
      <dgm:t>
        <a:bodyPr/>
        <a:lstStyle/>
        <a:p>
          <a:endParaRPr lang="en-US"/>
        </a:p>
      </dgm:t>
    </dgm:pt>
    <dgm:pt modelId="{6C03E7DF-3A64-4D0A-A19C-6DB1B14E0269}" type="sibTrans" cxnId="{8BADAF73-A521-4CE7-97A7-541276C78BC9}">
      <dgm:prSet/>
      <dgm:spPr/>
      <dgm:t>
        <a:bodyPr/>
        <a:lstStyle/>
        <a:p>
          <a:endParaRPr lang="en-US"/>
        </a:p>
      </dgm:t>
    </dgm:pt>
    <dgm:pt modelId="{2BD9EAA9-C885-43FD-9C7B-9F148211AB27}">
      <dgm:prSet phldrT="[Text]" custT="1"/>
      <dgm:spPr/>
      <dgm:t>
        <a:bodyPr/>
        <a:lstStyle/>
        <a:p>
          <a:r>
            <a:rPr lang="en-US" sz="1100" b="1" dirty="0"/>
            <a:t>IBM’S WATSON</a:t>
          </a:r>
          <a:br>
            <a:rPr lang="en-US" sz="1100" b="1" dirty="0"/>
          </a:br>
          <a:r>
            <a:rPr lang="en-US" sz="1100" b="1" dirty="0"/>
            <a:t>2006</a:t>
          </a:r>
        </a:p>
      </dgm:t>
    </dgm:pt>
    <dgm:pt modelId="{34EAB589-812E-42BB-9B71-067248DA19C9}" type="parTrans" cxnId="{CD1C95D7-DDB0-463B-8EDD-124C1E687183}">
      <dgm:prSet/>
      <dgm:spPr/>
      <dgm:t>
        <a:bodyPr/>
        <a:lstStyle/>
        <a:p>
          <a:endParaRPr lang="en-US"/>
        </a:p>
      </dgm:t>
    </dgm:pt>
    <dgm:pt modelId="{7247E45D-4F39-455C-8920-360C1E2B27AE}" type="sibTrans" cxnId="{CD1C95D7-DDB0-463B-8EDD-124C1E687183}">
      <dgm:prSet/>
      <dgm:spPr/>
      <dgm:t>
        <a:bodyPr/>
        <a:lstStyle/>
        <a:p>
          <a:endParaRPr lang="en-US"/>
        </a:p>
      </dgm:t>
    </dgm:pt>
    <dgm:pt modelId="{DE2E13EF-01E7-4C35-87B0-3F33192E31A4}">
      <dgm:prSet phldrT="[Text]" custT="1"/>
      <dgm:spPr/>
      <dgm:t>
        <a:bodyPr/>
        <a:lstStyle/>
        <a:p>
          <a:r>
            <a:rPr lang="en-US" sz="1100" b="1" dirty="0"/>
            <a:t>SIRI</a:t>
          </a:r>
          <a:br>
            <a:rPr lang="en-US" sz="1100" b="1" dirty="0"/>
          </a:br>
          <a:r>
            <a:rPr lang="en-US" sz="1100" b="1" dirty="0"/>
            <a:t>2010</a:t>
          </a:r>
        </a:p>
      </dgm:t>
    </dgm:pt>
    <dgm:pt modelId="{F5DC33C1-5204-4CC9-9C6F-E3D563939CF2}" type="parTrans" cxnId="{8180C8D3-14AB-4AE5-80E0-C21EF3363CD7}">
      <dgm:prSet/>
      <dgm:spPr/>
      <dgm:t>
        <a:bodyPr/>
        <a:lstStyle/>
        <a:p>
          <a:endParaRPr lang="en-US"/>
        </a:p>
      </dgm:t>
    </dgm:pt>
    <dgm:pt modelId="{C566C7B7-00F6-4DD9-9674-5E18A9A87E5D}" type="sibTrans" cxnId="{8180C8D3-14AB-4AE5-80E0-C21EF3363CD7}">
      <dgm:prSet/>
      <dgm:spPr/>
      <dgm:t>
        <a:bodyPr/>
        <a:lstStyle/>
        <a:p>
          <a:endParaRPr lang="en-US"/>
        </a:p>
      </dgm:t>
    </dgm:pt>
    <dgm:pt modelId="{83BAB538-F2D5-44C0-A983-8F399EDEEE37}">
      <dgm:prSet phldrT="[Text]" custT="1"/>
      <dgm:spPr/>
      <dgm:t>
        <a:bodyPr/>
        <a:lstStyle/>
        <a:p>
          <a:r>
            <a:rPr lang="en-US" sz="1100" b="1" dirty="0"/>
            <a:t>GOOGLE NOW</a:t>
          </a:r>
          <a:br>
            <a:rPr lang="en-US" sz="1100" b="1" dirty="0"/>
          </a:br>
          <a:r>
            <a:rPr lang="en-US" sz="1100" b="1" dirty="0"/>
            <a:t>2012</a:t>
          </a:r>
        </a:p>
      </dgm:t>
    </dgm:pt>
    <dgm:pt modelId="{75AE43D5-83F9-46A0-BC5E-D76FCFE2CE41}" type="parTrans" cxnId="{D0FD981D-F053-47A2-9C34-B40BAE8C0514}">
      <dgm:prSet/>
      <dgm:spPr/>
      <dgm:t>
        <a:bodyPr/>
        <a:lstStyle/>
        <a:p>
          <a:endParaRPr lang="en-US"/>
        </a:p>
      </dgm:t>
    </dgm:pt>
    <dgm:pt modelId="{5159530C-E7EF-4022-A707-AF8898B69ADC}" type="sibTrans" cxnId="{D0FD981D-F053-47A2-9C34-B40BAE8C0514}">
      <dgm:prSet/>
      <dgm:spPr/>
      <dgm:t>
        <a:bodyPr/>
        <a:lstStyle/>
        <a:p>
          <a:endParaRPr lang="en-US"/>
        </a:p>
      </dgm:t>
    </dgm:pt>
    <dgm:pt modelId="{2551FCAC-87CB-4C08-A425-6C89CDCEEF16}">
      <dgm:prSet phldrT="[Text]" custT="1"/>
      <dgm:spPr/>
      <dgm:t>
        <a:bodyPr/>
        <a:lstStyle/>
        <a:p>
          <a:r>
            <a:rPr lang="en-US" sz="1100" b="1" dirty="0"/>
            <a:t>ALEXA</a:t>
          </a:r>
          <a:br>
            <a:rPr lang="en-US" sz="1100" b="1" dirty="0"/>
          </a:br>
          <a:r>
            <a:rPr lang="en-US" sz="1100" b="1" dirty="0"/>
            <a:t>2015</a:t>
          </a:r>
        </a:p>
      </dgm:t>
    </dgm:pt>
    <dgm:pt modelId="{9103846A-E03E-42D7-A567-B0ED3322B68E}" type="parTrans" cxnId="{CC81535C-3AF5-46DC-BD33-F1F656A9E8C8}">
      <dgm:prSet/>
      <dgm:spPr/>
      <dgm:t>
        <a:bodyPr/>
        <a:lstStyle/>
        <a:p>
          <a:endParaRPr lang="en-US"/>
        </a:p>
      </dgm:t>
    </dgm:pt>
    <dgm:pt modelId="{B718353F-E6DD-4C83-9D1D-55902769C25D}" type="sibTrans" cxnId="{CC81535C-3AF5-46DC-BD33-F1F656A9E8C8}">
      <dgm:prSet/>
      <dgm:spPr/>
      <dgm:t>
        <a:bodyPr/>
        <a:lstStyle/>
        <a:p>
          <a:endParaRPr lang="en-US"/>
        </a:p>
      </dgm:t>
    </dgm:pt>
    <dgm:pt modelId="{D08AA652-F96E-4FCD-89F0-477577E1063F}">
      <dgm:prSet phldrT="[Text]" custT="1"/>
      <dgm:spPr/>
      <dgm:t>
        <a:bodyPr/>
        <a:lstStyle/>
        <a:p>
          <a:r>
            <a:rPr lang="en-US" sz="1100" b="1" kern="1200" dirty="0">
              <a:solidFill>
                <a:prstClr val="black">
                  <a:hueOff val="0"/>
                  <a:satOff val="0"/>
                  <a:lumOff val="0"/>
                  <a:alphaOff val="0"/>
                </a:prstClr>
              </a:solidFill>
              <a:latin typeface="Calibri Light"/>
              <a:ea typeface="+mn-ea"/>
              <a:cs typeface="+mn-cs"/>
            </a:rPr>
            <a:t>CORTANA</a:t>
          </a:r>
          <a:br>
            <a:rPr lang="en-US" sz="1100" b="1" kern="1200" dirty="0"/>
          </a:br>
          <a:r>
            <a:rPr lang="en-US" sz="1100" b="1" kern="1200" dirty="0">
              <a:solidFill>
                <a:prstClr val="black">
                  <a:hueOff val="0"/>
                  <a:satOff val="0"/>
                  <a:lumOff val="0"/>
                  <a:alphaOff val="0"/>
                </a:prstClr>
              </a:solidFill>
              <a:latin typeface="Calibri Light"/>
              <a:ea typeface="+mn-ea"/>
              <a:cs typeface="+mn-cs"/>
            </a:rPr>
            <a:t>2015</a:t>
          </a:r>
        </a:p>
      </dgm:t>
    </dgm:pt>
    <dgm:pt modelId="{762880C0-CD73-4437-9630-6F19E1E4C20A}" type="parTrans" cxnId="{4E2D3315-D27C-43EE-9659-02A3D8C61B8F}">
      <dgm:prSet/>
      <dgm:spPr/>
      <dgm:t>
        <a:bodyPr/>
        <a:lstStyle/>
        <a:p>
          <a:endParaRPr lang="en-US"/>
        </a:p>
      </dgm:t>
    </dgm:pt>
    <dgm:pt modelId="{8746D429-F419-4875-8E50-4A24A4A79815}" type="sibTrans" cxnId="{4E2D3315-D27C-43EE-9659-02A3D8C61B8F}">
      <dgm:prSet/>
      <dgm:spPr/>
      <dgm:t>
        <a:bodyPr/>
        <a:lstStyle/>
        <a:p>
          <a:endParaRPr lang="en-US"/>
        </a:p>
      </dgm:t>
    </dgm:pt>
    <dgm:pt modelId="{B8A993D7-5DC6-4980-A511-FE699F1D8EFB}">
      <dgm:prSet phldrT="[Text]" custT="1"/>
      <dgm:spPr/>
      <dgm:t>
        <a:bodyPr/>
        <a:lstStyle/>
        <a:p>
          <a:r>
            <a:rPr lang="en-US" sz="1100" b="1" dirty="0"/>
            <a:t>BOTS FOR MESSANGER</a:t>
          </a:r>
          <a:br>
            <a:rPr lang="en-US" sz="1100" b="1" dirty="0"/>
          </a:br>
          <a:r>
            <a:rPr lang="en-US" sz="1100" b="1" dirty="0"/>
            <a:t>2016</a:t>
          </a:r>
        </a:p>
      </dgm:t>
    </dgm:pt>
    <dgm:pt modelId="{208010AE-154C-40DC-B8AD-1FA4CE39A21C}" type="parTrans" cxnId="{331286C2-C9EF-48D8-9633-EE2763728E40}">
      <dgm:prSet/>
      <dgm:spPr/>
      <dgm:t>
        <a:bodyPr/>
        <a:lstStyle/>
        <a:p>
          <a:endParaRPr lang="en-US"/>
        </a:p>
      </dgm:t>
    </dgm:pt>
    <dgm:pt modelId="{97C571D6-8E32-422A-ABD3-9600FEE7F96B}" type="sibTrans" cxnId="{331286C2-C9EF-48D8-9633-EE2763728E40}">
      <dgm:prSet/>
      <dgm:spPr/>
      <dgm:t>
        <a:bodyPr/>
        <a:lstStyle/>
        <a:p>
          <a:endParaRPr lang="en-US"/>
        </a:p>
      </dgm:t>
    </dgm:pt>
    <dgm:pt modelId="{F1876C12-E371-4B1F-A0D2-071C682CA0FC}">
      <dgm:prSet phldrT="[Text]" custT="1"/>
      <dgm:spPr/>
      <dgm:t>
        <a:bodyPr/>
        <a:lstStyle/>
        <a:p>
          <a:r>
            <a:rPr lang="en-US" sz="1100" b="1" dirty="0"/>
            <a:t>TAY</a:t>
          </a:r>
          <a:br>
            <a:rPr lang="en-US" sz="1100" b="1" dirty="0"/>
          </a:br>
          <a:r>
            <a:rPr lang="en-US" sz="1100" b="1" dirty="0"/>
            <a:t>2016</a:t>
          </a:r>
        </a:p>
      </dgm:t>
    </dgm:pt>
    <dgm:pt modelId="{5692F7FE-C30C-4B1D-A858-B4336F21D546}" type="parTrans" cxnId="{DB5E1162-7EF5-4A32-9C88-D16582B7F890}">
      <dgm:prSet/>
      <dgm:spPr/>
      <dgm:t>
        <a:bodyPr/>
        <a:lstStyle/>
        <a:p>
          <a:endParaRPr lang="en-US"/>
        </a:p>
      </dgm:t>
    </dgm:pt>
    <dgm:pt modelId="{48F639AC-C90B-4E1D-BB4A-D68FFBDF909E}" type="sibTrans" cxnId="{DB5E1162-7EF5-4A32-9C88-D16582B7F890}">
      <dgm:prSet/>
      <dgm:spPr/>
      <dgm:t>
        <a:bodyPr/>
        <a:lstStyle/>
        <a:p>
          <a:endParaRPr lang="en-US"/>
        </a:p>
      </dgm:t>
    </dgm:pt>
    <dgm:pt modelId="{95A0ACCE-534B-46F5-8870-B058C0B420B6}" type="pres">
      <dgm:prSet presAssocID="{9E5FDA6B-FB02-449B-AA7E-7EBF658E1636}" presName="Name0" presStyleCnt="0">
        <dgm:presLayoutVars>
          <dgm:dir/>
          <dgm:resizeHandles val="exact"/>
        </dgm:presLayoutVars>
      </dgm:prSet>
      <dgm:spPr/>
    </dgm:pt>
    <dgm:pt modelId="{294F1A3F-BB81-4EF1-9905-B7B82B8A8EE0}" type="pres">
      <dgm:prSet presAssocID="{9E5FDA6B-FB02-449B-AA7E-7EBF658E1636}" presName="arrow" presStyleLbl="bgShp" presStyleIdx="0" presStyleCnt="1"/>
      <dgm:spPr/>
    </dgm:pt>
    <dgm:pt modelId="{AB084F47-76CA-4F8D-9BAB-40CFEB998C9C}" type="pres">
      <dgm:prSet presAssocID="{9E5FDA6B-FB02-449B-AA7E-7EBF658E1636}" presName="points" presStyleCnt="0"/>
      <dgm:spPr/>
    </dgm:pt>
    <dgm:pt modelId="{D6738FD2-1837-4456-9D1D-640D13278765}" type="pres">
      <dgm:prSet presAssocID="{7A63AB62-284E-436F-957E-D3F8F24EB96F}" presName="compositeA" presStyleCnt="0"/>
      <dgm:spPr/>
    </dgm:pt>
    <dgm:pt modelId="{12DDC1D7-1C4E-4534-BEA5-1DF98C57EE7A}" type="pres">
      <dgm:prSet presAssocID="{7A63AB62-284E-436F-957E-D3F8F24EB96F}" presName="textA" presStyleLbl="revTx" presStyleIdx="0" presStyleCnt="13">
        <dgm:presLayoutVars>
          <dgm:bulletEnabled val="1"/>
        </dgm:presLayoutVars>
      </dgm:prSet>
      <dgm:spPr/>
    </dgm:pt>
    <dgm:pt modelId="{269357B6-E0C1-46B5-8BFC-BDF9978E3610}" type="pres">
      <dgm:prSet presAssocID="{7A63AB62-284E-436F-957E-D3F8F24EB96F}" presName="circleA" presStyleLbl="node1" presStyleIdx="0" presStyleCnt="13"/>
      <dgm:spPr/>
    </dgm:pt>
    <dgm:pt modelId="{60E7A683-0F8A-4618-A900-0BF861899E3D}" type="pres">
      <dgm:prSet presAssocID="{7A63AB62-284E-436F-957E-D3F8F24EB96F}" presName="spaceA" presStyleCnt="0"/>
      <dgm:spPr/>
    </dgm:pt>
    <dgm:pt modelId="{BF20E452-AD33-4A4D-A94B-E8AB03941017}" type="pres">
      <dgm:prSet presAssocID="{1A559827-8CC3-4CA7-A720-4FD7A76B09DE}" presName="space" presStyleCnt="0"/>
      <dgm:spPr/>
    </dgm:pt>
    <dgm:pt modelId="{230FA33F-46F8-418E-9967-5D852DC7EB2D}" type="pres">
      <dgm:prSet presAssocID="{356E7C84-444F-4CD2-9A11-097FEAE4CA80}" presName="compositeB" presStyleCnt="0"/>
      <dgm:spPr/>
    </dgm:pt>
    <dgm:pt modelId="{BEA3A47E-1A61-4606-86F3-2154A6CC121A}" type="pres">
      <dgm:prSet presAssocID="{356E7C84-444F-4CD2-9A11-097FEAE4CA80}" presName="textB" presStyleLbl="revTx" presStyleIdx="1" presStyleCnt="13">
        <dgm:presLayoutVars>
          <dgm:bulletEnabled val="1"/>
        </dgm:presLayoutVars>
      </dgm:prSet>
      <dgm:spPr/>
    </dgm:pt>
    <dgm:pt modelId="{E9ACC6F2-0A7F-4070-9033-7E88A66267DE}" type="pres">
      <dgm:prSet presAssocID="{356E7C84-444F-4CD2-9A11-097FEAE4CA80}" presName="circleB" presStyleLbl="node1" presStyleIdx="1" presStyleCnt="13"/>
      <dgm:spPr/>
    </dgm:pt>
    <dgm:pt modelId="{FCC06F9E-3CA9-41EA-BC57-902F949B7394}" type="pres">
      <dgm:prSet presAssocID="{356E7C84-444F-4CD2-9A11-097FEAE4CA80}" presName="spaceB" presStyleCnt="0"/>
      <dgm:spPr/>
    </dgm:pt>
    <dgm:pt modelId="{C195068E-0556-4E13-A78A-DC66B4272B17}" type="pres">
      <dgm:prSet presAssocID="{8581B508-F9D8-4276-B341-C3FB831247FE}" presName="space" presStyleCnt="0"/>
      <dgm:spPr/>
    </dgm:pt>
    <dgm:pt modelId="{E85ECBF3-E4A6-4B22-B175-B886349F3259}" type="pres">
      <dgm:prSet presAssocID="{6767CC38-F03E-4D95-A3FA-578AF99FE1BF}" presName="compositeA" presStyleCnt="0"/>
      <dgm:spPr/>
    </dgm:pt>
    <dgm:pt modelId="{07E4E9F8-BE34-44D4-BD06-63C8E0212CA2}" type="pres">
      <dgm:prSet presAssocID="{6767CC38-F03E-4D95-A3FA-578AF99FE1BF}" presName="textA" presStyleLbl="revTx" presStyleIdx="2" presStyleCnt="13">
        <dgm:presLayoutVars>
          <dgm:bulletEnabled val="1"/>
        </dgm:presLayoutVars>
      </dgm:prSet>
      <dgm:spPr/>
    </dgm:pt>
    <dgm:pt modelId="{EFF9D711-CE6A-4848-AE8E-514AA63AE160}" type="pres">
      <dgm:prSet presAssocID="{6767CC38-F03E-4D95-A3FA-578AF99FE1BF}" presName="circleA" presStyleLbl="node1" presStyleIdx="2" presStyleCnt="13"/>
      <dgm:spPr/>
    </dgm:pt>
    <dgm:pt modelId="{9F30C20C-DADD-47BE-9102-399863942DD8}" type="pres">
      <dgm:prSet presAssocID="{6767CC38-F03E-4D95-A3FA-578AF99FE1BF}" presName="spaceA" presStyleCnt="0"/>
      <dgm:spPr/>
    </dgm:pt>
    <dgm:pt modelId="{87C75BE7-D311-4070-B08E-B17EDD2422AE}" type="pres">
      <dgm:prSet presAssocID="{ECD3E813-E1A1-4F14-B94D-5A317D477D60}" presName="space" presStyleCnt="0"/>
      <dgm:spPr/>
    </dgm:pt>
    <dgm:pt modelId="{F4FE4ABB-2294-4ED3-B89D-EDDC892B1C0E}" type="pres">
      <dgm:prSet presAssocID="{D4482C3F-081B-407A-B470-29F18C86A728}" presName="compositeB" presStyleCnt="0"/>
      <dgm:spPr/>
    </dgm:pt>
    <dgm:pt modelId="{4EC67E0D-8C79-4A4E-B989-7AA38F7E0E38}" type="pres">
      <dgm:prSet presAssocID="{D4482C3F-081B-407A-B470-29F18C86A728}" presName="textB" presStyleLbl="revTx" presStyleIdx="3" presStyleCnt="13">
        <dgm:presLayoutVars>
          <dgm:bulletEnabled val="1"/>
        </dgm:presLayoutVars>
      </dgm:prSet>
      <dgm:spPr/>
    </dgm:pt>
    <dgm:pt modelId="{04F874D1-A797-47DB-99B6-DFB15E264042}" type="pres">
      <dgm:prSet presAssocID="{D4482C3F-081B-407A-B470-29F18C86A728}" presName="circleB" presStyleLbl="node1" presStyleIdx="3" presStyleCnt="13"/>
      <dgm:spPr/>
    </dgm:pt>
    <dgm:pt modelId="{79A493F8-5FFD-48E8-B298-2D3A80097432}" type="pres">
      <dgm:prSet presAssocID="{D4482C3F-081B-407A-B470-29F18C86A728}" presName="spaceB" presStyleCnt="0"/>
      <dgm:spPr/>
    </dgm:pt>
    <dgm:pt modelId="{1F12FD98-E10E-4F8E-A729-C9ABF4CD92AA}" type="pres">
      <dgm:prSet presAssocID="{A3634688-B465-413F-B64E-7D733401FD32}" presName="space" presStyleCnt="0"/>
      <dgm:spPr/>
    </dgm:pt>
    <dgm:pt modelId="{D4E7450A-BD62-4B4A-BA5B-1C47E8E4BCE4}" type="pres">
      <dgm:prSet presAssocID="{517DC812-A93C-4666-91DB-03B4DACD7116}" presName="compositeA" presStyleCnt="0"/>
      <dgm:spPr/>
    </dgm:pt>
    <dgm:pt modelId="{E1644A68-C995-454E-AEEF-793B734BCD7C}" type="pres">
      <dgm:prSet presAssocID="{517DC812-A93C-4666-91DB-03B4DACD7116}" presName="textA" presStyleLbl="revTx" presStyleIdx="4" presStyleCnt="13">
        <dgm:presLayoutVars>
          <dgm:bulletEnabled val="1"/>
        </dgm:presLayoutVars>
      </dgm:prSet>
      <dgm:spPr/>
    </dgm:pt>
    <dgm:pt modelId="{83ED0AF9-369D-4C3F-8D17-B2F06C312A5D}" type="pres">
      <dgm:prSet presAssocID="{517DC812-A93C-4666-91DB-03B4DACD7116}" presName="circleA" presStyleLbl="node1" presStyleIdx="4" presStyleCnt="13"/>
      <dgm:spPr/>
    </dgm:pt>
    <dgm:pt modelId="{2F9B27A9-6E01-49CD-A217-002C7EAB705F}" type="pres">
      <dgm:prSet presAssocID="{517DC812-A93C-4666-91DB-03B4DACD7116}" presName="spaceA" presStyleCnt="0"/>
      <dgm:spPr/>
    </dgm:pt>
    <dgm:pt modelId="{5A7AD51D-2A8D-491E-A599-8D394EA2D625}" type="pres">
      <dgm:prSet presAssocID="{DCB860CF-6DB6-4C78-9859-341FD91CE741}" presName="space" presStyleCnt="0"/>
      <dgm:spPr/>
    </dgm:pt>
    <dgm:pt modelId="{DEE9E24A-5281-4ABE-9FEC-6F0683CA65BA}" type="pres">
      <dgm:prSet presAssocID="{C6054355-F840-4EB2-9204-6AC5AF893813}" presName="compositeB" presStyleCnt="0"/>
      <dgm:spPr/>
    </dgm:pt>
    <dgm:pt modelId="{B6128859-9E9B-4C84-B4D2-D9A60401B361}" type="pres">
      <dgm:prSet presAssocID="{C6054355-F840-4EB2-9204-6AC5AF893813}" presName="textB" presStyleLbl="revTx" presStyleIdx="5" presStyleCnt="13">
        <dgm:presLayoutVars>
          <dgm:bulletEnabled val="1"/>
        </dgm:presLayoutVars>
      </dgm:prSet>
      <dgm:spPr/>
    </dgm:pt>
    <dgm:pt modelId="{49A4CF14-F6C8-449D-800A-0CE10D0A79D4}" type="pres">
      <dgm:prSet presAssocID="{C6054355-F840-4EB2-9204-6AC5AF893813}" presName="circleB" presStyleLbl="node1" presStyleIdx="5" presStyleCnt="13"/>
      <dgm:spPr/>
    </dgm:pt>
    <dgm:pt modelId="{6EF44C20-F205-4A4A-B12F-B70B3AEAEF87}" type="pres">
      <dgm:prSet presAssocID="{C6054355-F840-4EB2-9204-6AC5AF893813}" presName="spaceB" presStyleCnt="0"/>
      <dgm:spPr/>
    </dgm:pt>
    <dgm:pt modelId="{CE00E9C1-1B95-423C-A778-58E96859A134}" type="pres">
      <dgm:prSet presAssocID="{6C03E7DF-3A64-4D0A-A19C-6DB1B14E0269}" presName="space" presStyleCnt="0"/>
      <dgm:spPr/>
    </dgm:pt>
    <dgm:pt modelId="{F808475B-29B2-4946-903A-83533514F2DB}" type="pres">
      <dgm:prSet presAssocID="{2BD9EAA9-C885-43FD-9C7B-9F148211AB27}" presName="compositeA" presStyleCnt="0"/>
      <dgm:spPr/>
    </dgm:pt>
    <dgm:pt modelId="{82AE9DF5-FCDD-46D9-9C76-4D0FD64C3695}" type="pres">
      <dgm:prSet presAssocID="{2BD9EAA9-C885-43FD-9C7B-9F148211AB27}" presName="textA" presStyleLbl="revTx" presStyleIdx="6" presStyleCnt="13">
        <dgm:presLayoutVars>
          <dgm:bulletEnabled val="1"/>
        </dgm:presLayoutVars>
      </dgm:prSet>
      <dgm:spPr/>
    </dgm:pt>
    <dgm:pt modelId="{929F35CE-D587-4D3B-952D-7DCE8B9A77DC}" type="pres">
      <dgm:prSet presAssocID="{2BD9EAA9-C885-43FD-9C7B-9F148211AB27}" presName="circleA" presStyleLbl="node1" presStyleIdx="6" presStyleCnt="13"/>
      <dgm:spPr/>
    </dgm:pt>
    <dgm:pt modelId="{6A4E4332-853F-4A36-B75E-1C45D29BC82B}" type="pres">
      <dgm:prSet presAssocID="{2BD9EAA9-C885-43FD-9C7B-9F148211AB27}" presName="spaceA" presStyleCnt="0"/>
      <dgm:spPr/>
    </dgm:pt>
    <dgm:pt modelId="{994FB9A1-51CA-4E84-A8E9-FE54ADCA26BE}" type="pres">
      <dgm:prSet presAssocID="{7247E45D-4F39-455C-8920-360C1E2B27AE}" presName="space" presStyleCnt="0"/>
      <dgm:spPr/>
    </dgm:pt>
    <dgm:pt modelId="{198BD887-AF62-4B55-ABF0-45D89F0407D9}" type="pres">
      <dgm:prSet presAssocID="{DE2E13EF-01E7-4C35-87B0-3F33192E31A4}" presName="compositeB" presStyleCnt="0"/>
      <dgm:spPr/>
    </dgm:pt>
    <dgm:pt modelId="{218508C7-431B-4DFA-8E86-00CDC5FE30A1}" type="pres">
      <dgm:prSet presAssocID="{DE2E13EF-01E7-4C35-87B0-3F33192E31A4}" presName="textB" presStyleLbl="revTx" presStyleIdx="7" presStyleCnt="13">
        <dgm:presLayoutVars>
          <dgm:bulletEnabled val="1"/>
        </dgm:presLayoutVars>
      </dgm:prSet>
      <dgm:spPr/>
    </dgm:pt>
    <dgm:pt modelId="{88E1164E-D384-4F26-A0C7-C3488DEA5217}" type="pres">
      <dgm:prSet presAssocID="{DE2E13EF-01E7-4C35-87B0-3F33192E31A4}" presName="circleB" presStyleLbl="node1" presStyleIdx="7" presStyleCnt="13"/>
      <dgm:spPr/>
    </dgm:pt>
    <dgm:pt modelId="{D9AACA40-AAC5-4BE3-BD40-41DC08A4FEFA}" type="pres">
      <dgm:prSet presAssocID="{DE2E13EF-01E7-4C35-87B0-3F33192E31A4}" presName="spaceB" presStyleCnt="0"/>
      <dgm:spPr/>
    </dgm:pt>
    <dgm:pt modelId="{4D3FFCDF-6CD7-4127-8FCF-A2CECA39513B}" type="pres">
      <dgm:prSet presAssocID="{C566C7B7-00F6-4DD9-9674-5E18A9A87E5D}" presName="space" presStyleCnt="0"/>
      <dgm:spPr/>
    </dgm:pt>
    <dgm:pt modelId="{447900D0-BA09-4028-A4D3-5462CD6C7124}" type="pres">
      <dgm:prSet presAssocID="{83BAB538-F2D5-44C0-A983-8F399EDEEE37}" presName="compositeA" presStyleCnt="0"/>
      <dgm:spPr/>
    </dgm:pt>
    <dgm:pt modelId="{EF450DCE-E405-4F6B-9EB4-E6BA0001FFF2}" type="pres">
      <dgm:prSet presAssocID="{83BAB538-F2D5-44C0-A983-8F399EDEEE37}" presName="textA" presStyleLbl="revTx" presStyleIdx="8" presStyleCnt="13">
        <dgm:presLayoutVars>
          <dgm:bulletEnabled val="1"/>
        </dgm:presLayoutVars>
      </dgm:prSet>
      <dgm:spPr/>
    </dgm:pt>
    <dgm:pt modelId="{19189EFE-BCF9-4B9D-87FB-4AE79F020CF3}" type="pres">
      <dgm:prSet presAssocID="{83BAB538-F2D5-44C0-A983-8F399EDEEE37}" presName="circleA" presStyleLbl="node1" presStyleIdx="8" presStyleCnt="13"/>
      <dgm:spPr/>
    </dgm:pt>
    <dgm:pt modelId="{7CA918C1-A4A6-4032-AB2A-CF696CC29005}" type="pres">
      <dgm:prSet presAssocID="{83BAB538-F2D5-44C0-A983-8F399EDEEE37}" presName="spaceA" presStyleCnt="0"/>
      <dgm:spPr/>
    </dgm:pt>
    <dgm:pt modelId="{5581F1A0-17DC-48D7-9709-856B22261221}" type="pres">
      <dgm:prSet presAssocID="{5159530C-E7EF-4022-A707-AF8898B69ADC}" presName="space" presStyleCnt="0"/>
      <dgm:spPr/>
    </dgm:pt>
    <dgm:pt modelId="{785656FC-DC31-44A6-8083-DE9CB0710C29}" type="pres">
      <dgm:prSet presAssocID="{2551FCAC-87CB-4C08-A425-6C89CDCEEF16}" presName="compositeB" presStyleCnt="0"/>
      <dgm:spPr/>
    </dgm:pt>
    <dgm:pt modelId="{51424D8F-3F6D-4BF8-8DCA-2D760CE891B8}" type="pres">
      <dgm:prSet presAssocID="{2551FCAC-87CB-4C08-A425-6C89CDCEEF16}" presName="textB" presStyleLbl="revTx" presStyleIdx="9" presStyleCnt="13">
        <dgm:presLayoutVars>
          <dgm:bulletEnabled val="1"/>
        </dgm:presLayoutVars>
      </dgm:prSet>
      <dgm:spPr/>
    </dgm:pt>
    <dgm:pt modelId="{7DEEEFE4-9244-4C7F-8F53-552407381735}" type="pres">
      <dgm:prSet presAssocID="{2551FCAC-87CB-4C08-A425-6C89CDCEEF16}" presName="circleB" presStyleLbl="node1" presStyleIdx="9" presStyleCnt="13"/>
      <dgm:spPr/>
    </dgm:pt>
    <dgm:pt modelId="{9B58FBC1-882A-4F80-A355-845D34DCD43A}" type="pres">
      <dgm:prSet presAssocID="{2551FCAC-87CB-4C08-A425-6C89CDCEEF16}" presName="spaceB" presStyleCnt="0"/>
      <dgm:spPr/>
    </dgm:pt>
    <dgm:pt modelId="{11DDF04A-5FB0-470B-A653-51DEDFEA82CF}" type="pres">
      <dgm:prSet presAssocID="{B718353F-E6DD-4C83-9D1D-55902769C25D}" presName="space" presStyleCnt="0"/>
      <dgm:spPr/>
    </dgm:pt>
    <dgm:pt modelId="{E5FFAD52-5BA3-48C4-A5DB-9437B7F22A9E}" type="pres">
      <dgm:prSet presAssocID="{D08AA652-F96E-4FCD-89F0-477577E1063F}" presName="compositeA" presStyleCnt="0"/>
      <dgm:spPr/>
    </dgm:pt>
    <dgm:pt modelId="{F86F73C1-772B-453E-BFCE-9D577A8EEE10}" type="pres">
      <dgm:prSet presAssocID="{D08AA652-F96E-4FCD-89F0-477577E1063F}" presName="textA" presStyleLbl="revTx" presStyleIdx="10" presStyleCnt="13">
        <dgm:presLayoutVars>
          <dgm:bulletEnabled val="1"/>
        </dgm:presLayoutVars>
      </dgm:prSet>
      <dgm:spPr/>
    </dgm:pt>
    <dgm:pt modelId="{ADE493E4-AB05-417B-B0ED-044D5CA0652C}" type="pres">
      <dgm:prSet presAssocID="{D08AA652-F96E-4FCD-89F0-477577E1063F}" presName="circleA" presStyleLbl="node1" presStyleIdx="10" presStyleCnt="13"/>
      <dgm:spPr/>
    </dgm:pt>
    <dgm:pt modelId="{730FA83C-505A-4DE8-97E6-64A022A48104}" type="pres">
      <dgm:prSet presAssocID="{D08AA652-F96E-4FCD-89F0-477577E1063F}" presName="spaceA" presStyleCnt="0"/>
      <dgm:spPr/>
    </dgm:pt>
    <dgm:pt modelId="{69645A0A-1888-4AA0-A632-66D84BDE76D3}" type="pres">
      <dgm:prSet presAssocID="{8746D429-F419-4875-8E50-4A24A4A79815}" presName="space" presStyleCnt="0"/>
      <dgm:spPr/>
    </dgm:pt>
    <dgm:pt modelId="{F82539B8-6B23-46C3-9332-655D2802235B}" type="pres">
      <dgm:prSet presAssocID="{B8A993D7-5DC6-4980-A511-FE699F1D8EFB}" presName="compositeB" presStyleCnt="0"/>
      <dgm:spPr/>
    </dgm:pt>
    <dgm:pt modelId="{E53C9A33-5042-4C13-8687-54087A4BB7B6}" type="pres">
      <dgm:prSet presAssocID="{B8A993D7-5DC6-4980-A511-FE699F1D8EFB}" presName="textB" presStyleLbl="revTx" presStyleIdx="11" presStyleCnt="13">
        <dgm:presLayoutVars>
          <dgm:bulletEnabled val="1"/>
        </dgm:presLayoutVars>
      </dgm:prSet>
      <dgm:spPr/>
    </dgm:pt>
    <dgm:pt modelId="{160CD0A2-8307-4EED-BF29-F7AD75C2DCE7}" type="pres">
      <dgm:prSet presAssocID="{B8A993D7-5DC6-4980-A511-FE699F1D8EFB}" presName="circleB" presStyleLbl="node1" presStyleIdx="11" presStyleCnt="13"/>
      <dgm:spPr/>
    </dgm:pt>
    <dgm:pt modelId="{D0268205-5FF9-4452-9C4F-B7FB7A8AEDE0}" type="pres">
      <dgm:prSet presAssocID="{B8A993D7-5DC6-4980-A511-FE699F1D8EFB}" presName="spaceB" presStyleCnt="0"/>
      <dgm:spPr/>
    </dgm:pt>
    <dgm:pt modelId="{3CFB4C6D-86E1-496D-A2CC-5C589C2B9054}" type="pres">
      <dgm:prSet presAssocID="{97C571D6-8E32-422A-ABD3-9600FEE7F96B}" presName="space" presStyleCnt="0"/>
      <dgm:spPr/>
    </dgm:pt>
    <dgm:pt modelId="{F065911C-4197-46AA-9A62-9BF6556CDC53}" type="pres">
      <dgm:prSet presAssocID="{F1876C12-E371-4B1F-A0D2-071C682CA0FC}" presName="compositeA" presStyleCnt="0"/>
      <dgm:spPr/>
    </dgm:pt>
    <dgm:pt modelId="{F866678D-1A62-4B87-A59F-5ED7101619E3}" type="pres">
      <dgm:prSet presAssocID="{F1876C12-E371-4B1F-A0D2-071C682CA0FC}" presName="textA" presStyleLbl="revTx" presStyleIdx="12" presStyleCnt="13">
        <dgm:presLayoutVars>
          <dgm:bulletEnabled val="1"/>
        </dgm:presLayoutVars>
      </dgm:prSet>
      <dgm:spPr/>
    </dgm:pt>
    <dgm:pt modelId="{499710AC-AD27-4957-802D-1AEBA810AF5C}" type="pres">
      <dgm:prSet presAssocID="{F1876C12-E371-4B1F-A0D2-071C682CA0FC}" presName="circleA" presStyleLbl="node1" presStyleIdx="12" presStyleCnt="13"/>
      <dgm:spPr/>
    </dgm:pt>
    <dgm:pt modelId="{44CFC108-A264-424F-A183-9479624E3CA3}" type="pres">
      <dgm:prSet presAssocID="{F1876C12-E371-4B1F-A0D2-071C682CA0FC}" presName="spaceA" presStyleCnt="0"/>
      <dgm:spPr/>
    </dgm:pt>
  </dgm:ptLst>
  <dgm:cxnLst>
    <dgm:cxn modelId="{EC367B07-4BE9-4C3A-ACBE-76765CA89F36}" type="presOf" srcId="{C6054355-F840-4EB2-9204-6AC5AF893813}" destId="{B6128859-9E9B-4C84-B4D2-D9A60401B361}" srcOrd="0" destOrd="0" presId="urn:microsoft.com/office/officeart/2005/8/layout/hProcess11"/>
    <dgm:cxn modelId="{4E2D3315-D27C-43EE-9659-02A3D8C61B8F}" srcId="{9E5FDA6B-FB02-449B-AA7E-7EBF658E1636}" destId="{D08AA652-F96E-4FCD-89F0-477577E1063F}" srcOrd="10" destOrd="0" parTransId="{762880C0-CD73-4437-9630-6F19E1E4C20A}" sibTransId="{8746D429-F419-4875-8E50-4A24A4A79815}"/>
    <dgm:cxn modelId="{D0FD981D-F053-47A2-9C34-B40BAE8C0514}" srcId="{9E5FDA6B-FB02-449B-AA7E-7EBF658E1636}" destId="{83BAB538-F2D5-44C0-A983-8F399EDEEE37}" srcOrd="8" destOrd="0" parTransId="{75AE43D5-83F9-46A0-BC5E-D76FCFE2CE41}" sibTransId="{5159530C-E7EF-4022-A707-AF8898B69ADC}"/>
    <dgm:cxn modelId="{368D0825-88B8-4799-9FEE-3018033D7B08}" srcId="{9E5FDA6B-FB02-449B-AA7E-7EBF658E1636}" destId="{7A63AB62-284E-436F-957E-D3F8F24EB96F}" srcOrd="0" destOrd="0" parTransId="{3DC9D98E-C0B6-4D39-B234-EDE0D3902CA4}" sibTransId="{1A559827-8CC3-4CA7-A720-4FD7A76B09DE}"/>
    <dgm:cxn modelId="{A5B00B2D-F28E-4974-AC83-8B164F5053B6}" type="presOf" srcId="{356E7C84-444F-4CD2-9A11-097FEAE4CA80}" destId="{BEA3A47E-1A61-4606-86F3-2154A6CC121A}" srcOrd="0" destOrd="0" presId="urn:microsoft.com/office/officeart/2005/8/layout/hProcess11"/>
    <dgm:cxn modelId="{9218DF3C-BF36-456F-99BE-27D18EECF14E}" srcId="{9E5FDA6B-FB02-449B-AA7E-7EBF658E1636}" destId="{6767CC38-F03E-4D95-A3FA-578AF99FE1BF}" srcOrd="2" destOrd="0" parTransId="{617093BF-5443-41B0-8533-FA78CAAE7F2A}" sibTransId="{ECD3E813-E1A1-4F14-B94D-5A317D477D60}"/>
    <dgm:cxn modelId="{CC81535C-3AF5-46DC-BD33-F1F656A9E8C8}" srcId="{9E5FDA6B-FB02-449B-AA7E-7EBF658E1636}" destId="{2551FCAC-87CB-4C08-A425-6C89CDCEEF16}" srcOrd="9" destOrd="0" parTransId="{9103846A-E03E-42D7-A567-B0ED3322B68E}" sibTransId="{B718353F-E6DD-4C83-9D1D-55902769C25D}"/>
    <dgm:cxn modelId="{DB5E1162-7EF5-4A32-9C88-D16582B7F890}" srcId="{9E5FDA6B-FB02-449B-AA7E-7EBF658E1636}" destId="{F1876C12-E371-4B1F-A0D2-071C682CA0FC}" srcOrd="12" destOrd="0" parTransId="{5692F7FE-C30C-4B1D-A858-B4336F21D546}" sibTransId="{48F639AC-C90B-4E1D-BB4A-D68FFBDF909E}"/>
    <dgm:cxn modelId="{0EA34D69-619E-4A2D-9355-1649570D6955}" type="presOf" srcId="{6767CC38-F03E-4D95-A3FA-578AF99FE1BF}" destId="{07E4E9F8-BE34-44D4-BD06-63C8E0212CA2}" srcOrd="0" destOrd="0" presId="urn:microsoft.com/office/officeart/2005/8/layout/hProcess11"/>
    <dgm:cxn modelId="{38047B6A-C326-4FA6-B81E-D7756FF044BF}" srcId="{9E5FDA6B-FB02-449B-AA7E-7EBF658E1636}" destId="{356E7C84-444F-4CD2-9A11-097FEAE4CA80}" srcOrd="1" destOrd="0" parTransId="{31DF6BF5-6824-4FBA-9F8D-C6743A52EA8D}" sibTransId="{8581B508-F9D8-4276-B341-C3FB831247FE}"/>
    <dgm:cxn modelId="{1E77D070-ED5C-4171-B73C-A5612F365FFA}" type="presOf" srcId="{83BAB538-F2D5-44C0-A983-8F399EDEEE37}" destId="{EF450DCE-E405-4F6B-9EB4-E6BA0001FFF2}" srcOrd="0" destOrd="0" presId="urn:microsoft.com/office/officeart/2005/8/layout/hProcess11"/>
    <dgm:cxn modelId="{BD082F71-A7A4-4C85-92F1-95D74BE37D04}" srcId="{9E5FDA6B-FB02-449B-AA7E-7EBF658E1636}" destId="{517DC812-A93C-4666-91DB-03B4DACD7116}" srcOrd="4" destOrd="0" parTransId="{EBC63DD2-EFFA-49F0-A16D-2BBD37149BA2}" sibTransId="{DCB860CF-6DB6-4C78-9859-341FD91CE741}"/>
    <dgm:cxn modelId="{68D48972-CE65-4065-8D2D-8C56394D3D20}" type="presOf" srcId="{D4482C3F-081B-407A-B470-29F18C86A728}" destId="{4EC67E0D-8C79-4A4E-B989-7AA38F7E0E38}" srcOrd="0" destOrd="0" presId="urn:microsoft.com/office/officeart/2005/8/layout/hProcess11"/>
    <dgm:cxn modelId="{8BADAF73-A521-4CE7-97A7-541276C78BC9}" srcId="{9E5FDA6B-FB02-449B-AA7E-7EBF658E1636}" destId="{C6054355-F840-4EB2-9204-6AC5AF893813}" srcOrd="5" destOrd="0" parTransId="{073051E5-AF20-408D-9E64-A0B927467FF6}" sibTransId="{6C03E7DF-3A64-4D0A-A19C-6DB1B14E0269}"/>
    <dgm:cxn modelId="{E6E22078-4956-4985-8F2E-973AA0C21C9A}" type="presOf" srcId="{9E5FDA6B-FB02-449B-AA7E-7EBF658E1636}" destId="{95A0ACCE-534B-46F5-8870-B058C0B420B6}" srcOrd="0" destOrd="0" presId="urn:microsoft.com/office/officeart/2005/8/layout/hProcess11"/>
    <dgm:cxn modelId="{B5962059-948F-4A06-85BB-607AF6B36B13}" type="presOf" srcId="{7A63AB62-284E-436F-957E-D3F8F24EB96F}" destId="{12DDC1D7-1C4E-4534-BEA5-1DF98C57EE7A}" srcOrd="0" destOrd="0" presId="urn:microsoft.com/office/officeart/2005/8/layout/hProcess11"/>
    <dgm:cxn modelId="{EA8A45AE-2CBC-4C4F-9F10-13DA0BD85FEF}" srcId="{9E5FDA6B-FB02-449B-AA7E-7EBF658E1636}" destId="{D4482C3F-081B-407A-B470-29F18C86A728}" srcOrd="3" destOrd="0" parTransId="{BD5C9BD4-DFD4-4DCD-8DAB-A45A4081DE62}" sibTransId="{A3634688-B465-413F-B64E-7D733401FD32}"/>
    <dgm:cxn modelId="{905F27B8-036C-4FCD-B149-3258B007D732}" type="presOf" srcId="{B8A993D7-5DC6-4980-A511-FE699F1D8EFB}" destId="{E53C9A33-5042-4C13-8687-54087A4BB7B6}" srcOrd="0" destOrd="0" presId="urn:microsoft.com/office/officeart/2005/8/layout/hProcess11"/>
    <dgm:cxn modelId="{23327FB8-69AC-478E-957F-890C5E7A005E}" type="presOf" srcId="{F1876C12-E371-4B1F-A0D2-071C682CA0FC}" destId="{F866678D-1A62-4B87-A59F-5ED7101619E3}" srcOrd="0" destOrd="0" presId="urn:microsoft.com/office/officeart/2005/8/layout/hProcess11"/>
    <dgm:cxn modelId="{331286C2-C9EF-48D8-9633-EE2763728E40}" srcId="{9E5FDA6B-FB02-449B-AA7E-7EBF658E1636}" destId="{B8A993D7-5DC6-4980-A511-FE699F1D8EFB}" srcOrd="11" destOrd="0" parTransId="{208010AE-154C-40DC-B8AD-1FA4CE39A21C}" sibTransId="{97C571D6-8E32-422A-ABD3-9600FEE7F96B}"/>
    <dgm:cxn modelId="{8A6770CB-F600-419E-8A4C-A789B359942D}" type="presOf" srcId="{517DC812-A93C-4666-91DB-03B4DACD7116}" destId="{E1644A68-C995-454E-AEEF-793B734BCD7C}" srcOrd="0" destOrd="0" presId="urn:microsoft.com/office/officeart/2005/8/layout/hProcess11"/>
    <dgm:cxn modelId="{D04B72CF-CFC6-4E65-B5C2-A07B3D362D0C}" type="presOf" srcId="{DE2E13EF-01E7-4C35-87B0-3F33192E31A4}" destId="{218508C7-431B-4DFA-8E86-00CDC5FE30A1}" srcOrd="0" destOrd="0" presId="urn:microsoft.com/office/officeart/2005/8/layout/hProcess11"/>
    <dgm:cxn modelId="{8180C8D3-14AB-4AE5-80E0-C21EF3363CD7}" srcId="{9E5FDA6B-FB02-449B-AA7E-7EBF658E1636}" destId="{DE2E13EF-01E7-4C35-87B0-3F33192E31A4}" srcOrd="7" destOrd="0" parTransId="{F5DC33C1-5204-4CC9-9C6F-E3D563939CF2}" sibTransId="{C566C7B7-00F6-4DD9-9674-5E18A9A87E5D}"/>
    <dgm:cxn modelId="{CD1C95D7-DDB0-463B-8EDD-124C1E687183}" srcId="{9E5FDA6B-FB02-449B-AA7E-7EBF658E1636}" destId="{2BD9EAA9-C885-43FD-9C7B-9F148211AB27}" srcOrd="6" destOrd="0" parTransId="{34EAB589-812E-42BB-9B71-067248DA19C9}" sibTransId="{7247E45D-4F39-455C-8920-360C1E2B27AE}"/>
    <dgm:cxn modelId="{55396ED8-70FA-4B77-8E38-6454526F5FE8}" type="presOf" srcId="{D08AA652-F96E-4FCD-89F0-477577E1063F}" destId="{F86F73C1-772B-453E-BFCE-9D577A8EEE10}" srcOrd="0" destOrd="0" presId="urn:microsoft.com/office/officeart/2005/8/layout/hProcess11"/>
    <dgm:cxn modelId="{62C7A0F7-1EE5-4D7B-82B6-DBFABB3FA41F}" type="presOf" srcId="{2BD9EAA9-C885-43FD-9C7B-9F148211AB27}" destId="{82AE9DF5-FCDD-46D9-9C76-4D0FD64C3695}" srcOrd="0" destOrd="0" presId="urn:microsoft.com/office/officeart/2005/8/layout/hProcess11"/>
    <dgm:cxn modelId="{685D5EFC-9A33-4A15-AB5B-DB069BAC243E}" type="presOf" srcId="{2551FCAC-87CB-4C08-A425-6C89CDCEEF16}" destId="{51424D8F-3F6D-4BF8-8DCA-2D760CE891B8}" srcOrd="0" destOrd="0" presId="urn:microsoft.com/office/officeart/2005/8/layout/hProcess11"/>
    <dgm:cxn modelId="{A69A4BC8-770E-4609-BB9B-E0BD2C9E1E31}" type="presParOf" srcId="{95A0ACCE-534B-46F5-8870-B058C0B420B6}" destId="{294F1A3F-BB81-4EF1-9905-B7B82B8A8EE0}" srcOrd="0" destOrd="0" presId="urn:microsoft.com/office/officeart/2005/8/layout/hProcess11"/>
    <dgm:cxn modelId="{18BD8520-90EF-48E9-92A1-42BAA2E687B3}" type="presParOf" srcId="{95A0ACCE-534B-46F5-8870-B058C0B420B6}" destId="{AB084F47-76CA-4F8D-9BAB-40CFEB998C9C}" srcOrd="1" destOrd="0" presId="urn:microsoft.com/office/officeart/2005/8/layout/hProcess11"/>
    <dgm:cxn modelId="{B6709A45-2FFB-4564-B295-E9D479D2B085}" type="presParOf" srcId="{AB084F47-76CA-4F8D-9BAB-40CFEB998C9C}" destId="{D6738FD2-1837-4456-9D1D-640D13278765}" srcOrd="0" destOrd="0" presId="urn:microsoft.com/office/officeart/2005/8/layout/hProcess11"/>
    <dgm:cxn modelId="{0FB2E2E4-4AB1-4842-A694-D69C237A31CE}" type="presParOf" srcId="{D6738FD2-1837-4456-9D1D-640D13278765}" destId="{12DDC1D7-1C4E-4534-BEA5-1DF98C57EE7A}" srcOrd="0" destOrd="0" presId="urn:microsoft.com/office/officeart/2005/8/layout/hProcess11"/>
    <dgm:cxn modelId="{C393A808-D8C3-4C85-B4C2-53CBC413D8A8}" type="presParOf" srcId="{D6738FD2-1837-4456-9D1D-640D13278765}" destId="{269357B6-E0C1-46B5-8BFC-BDF9978E3610}" srcOrd="1" destOrd="0" presId="urn:microsoft.com/office/officeart/2005/8/layout/hProcess11"/>
    <dgm:cxn modelId="{92161615-8A5B-47B4-B71D-005CCF5A779A}" type="presParOf" srcId="{D6738FD2-1837-4456-9D1D-640D13278765}" destId="{60E7A683-0F8A-4618-A900-0BF861899E3D}" srcOrd="2" destOrd="0" presId="urn:microsoft.com/office/officeart/2005/8/layout/hProcess11"/>
    <dgm:cxn modelId="{0096FEA3-6BC6-4884-8E61-AEB223BBE1DA}" type="presParOf" srcId="{AB084F47-76CA-4F8D-9BAB-40CFEB998C9C}" destId="{BF20E452-AD33-4A4D-A94B-E8AB03941017}" srcOrd="1" destOrd="0" presId="urn:microsoft.com/office/officeart/2005/8/layout/hProcess11"/>
    <dgm:cxn modelId="{F5BA7965-8862-4014-AA21-7D50DE38BFFB}" type="presParOf" srcId="{AB084F47-76CA-4F8D-9BAB-40CFEB998C9C}" destId="{230FA33F-46F8-418E-9967-5D852DC7EB2D}" srcOrd="2" destOrd="0" presId="urn:microsoft.com/office/officeart/2005/8/layout/hProcess11"/>
    <dgm:cxn modelId="{DF0F190E-6DD5-4A40-A1CD-E32C7111BE80}" type="presParOf" srcId="{230FA33F-46F8-418E-9967-5D852DC7EB2D}" destId="{BEA3A47E-1A61-4606-86F3-2154A6CC121A}" srcOrd="0" destOrd="0" presId="urn:microsoft.com/office/officeart/2005/8/layout/hProcess11"/>
    <dgm:cxn modelId="{F22D5316-DBD1-44F2-AC32-C17672F49284}" type="presParOf" srcId="{230FA33F-46F8-418E-9967-5D852DC7EB2D}" destId="{E9ACC6F2-0A7F-4070-9033-7E88A66267DE}" srcOrd="1" destOrd="0" presId="urn:microsoft.com/office/officeart/2005/8/layout/hProcess11"/>
    <dgm:cxn modelId="{26B365C7-428E-49EC-9C37-AD6E54B28593}" type="presParOf" srcId="{230FA33F-46F8-418E-9967-5D852DC7EB2D}" destId="{FCC06F9E-3CA9-41EA-BC57-902F949B7394}" srcOrd="2" destOrd="0" presId="urn:microsoft.com/office/officeart/2005/8/layout/hProcess11"/>
    <dgm:cxn modelId="{3AE0DDBD-F970-408B-91EA-AB7362EFDDF1}" type="presParOf" srcId="{AB084F47-76CA-4F8D-9BAB-40CFEB998C9C}" destId="{C195068E-0556-4E13-A78A-DC66B4272B17}" srcOrd="3" destOrd="0" presId="urn:microsoft.com/office/officeart/2005/8/layout/hProcess11"/>
    <dgm:cxn modelId="{5FD33F6F-6737-4E18-9558-C8E8B290951F}" type="presParOf" srcId="{AB084F47-76CA-4F8D-9BAB-40CFEB998C9C}" destId="{E85ECBF3-E4A6-4B22-B175-B886349F3259}" srcOrd="4" destOrd="0" presId="urn:microsoft.com/office/officeart/2005/8/layout/hProcess11"/>
    <dgm:cxn modelId="{91BBCA69-34CF-40C8-9A04-56C7ADAB8FE1}" type="presParOf" srcId="{E85ECBF3-E4A6-4B22-B175-B886349F3259}" destId="{07E4E9F8-BE34-44D4-BD06-63C8E0212CA2}" srcOrd="0" destOrd="0" presId="urn:microsoft.com/office/officeart/2005/8/layout/hProcess11"/>
    <dgm:cxn modelId="{7AB8F663-0A20-420B-83B6-51923FA15425}" type="presParOf" srcId="{E85ECBF3-E4A6-4B22-B175-B886349F3259}" destId="{EFF9D711-CE6A-4848-AE8E-514AA63AE160}" srcOrd="1" destOrd="0" presId="urn:microsoft.com/office/officeart/2005/8/layout/hProcess11"/>
    <dgm:cxn modelId="{74C6D789-A279-47D0-95E4-919DE5C12ED3}" type="presParOf" srcId="{E85ECBF3-E4A6-4B22-B175-B886349F3259}" destId="{9F30C20C-DADD-47BE-9102-399863942DD8}" srcOrd="2" destOrd="0" presId="urn:microsoft.com/office/officeart/2005/8/layout/hProcess11"/>
    <dgm:cxn modelId="{048D65A0-6C11-4C38-8382-0C028FF74C89}" type="presParOf" srcId="{AB084F47-76CA-4F8D-9BAB-40CFEB998C9C}" destId="{87C75BE7-D311-4070-B08E-B17EDD2422AE}" srcOrd="5" destOrd="0" presId="urn:microsoft.com/office/officeart/2005/8/layout/hProcess11"/>
    <dgm:cxn modelId="{A4C6F1C0-6091-453F-8A9B-447D677AC466}" type="presParOf" srcId="{AB084F47-76CA-4F8D-9BAB-40CFEB998C9C}" destId="{F4FE4ABB-2294-4ED3-B89D-EDDC892B1C0E}" srcOrd="6" destOrd="0" presId="urn:microsoft.com/office/officeart/2005/8/layout/hProcess11"/>
    <dgm:cxn modelId="{82D63514-089B-40FC-AE08-5EF81F0BB340}" type="presParOf" srcId="{F4FE4ABB-2294-4ED3-B89D-EDDC892B1C0E}" destId="{4EC67E0D-8C79-4A4E-B989-7AA38F7E0E38}" srcOrd="0" destOrd="0" presId="urn:microsoft.com/office/officeart/2005/8/layout/hProcess11"/>
    <dgm:cxn modelId="{C730FAE4-7C79-44C0-A35D-6C8E01D0D344}" type="presParOf" srcId="{F4FE4ABB-2294-4ED3-B89D-EDDC892B1C0E}" destId="{04F874D1-A797-47DB-99B6-DFB15E264042}" srcOrd="1" destOrd="0" presId="urn:microsoft.com/office/officeart/2005/8/layout/hProcess11"/>
    <dgm:cxn modelId="{EAE4A03C-0965-44DF-BB72-49A75879A7FF}" type="presParOf" srcId="{F4FE4ABB-2294-4ED3-B89D-EDDC892B1C0E}" destId="{79A493F8-5FFD-48E8-B298-2D3A80097432}" srcOrd="2" destOrd="0" presId="urn:microsoft.com/office/officeart/2005/8/layout/hProcess11"/>
    <dgm:cxn modelId="{AD9A92E5-23B7-4C58-A114-9F507AE64A52}" type="presParOf" srcId="{AB084F47-76CA-4F8D-9BAB-40CFEB998C9C}" destId="{1F12FD98-E10E-4F8E-A729-C9ABF4CD92AA}" srcOrd="7" destOrd="0" presId="urn:microsoft.com/office/officeart/2005/8/layout/hProcess11"/>
    <dgm:cxn modelId="{D2C4EEAE-EDB1-4D12-945A-B28589ECA2C1}" type="presParOf" srcId="{AB084F47-76CA-4F8D-9BAB-40CFEB998C9C}" destId="{D4E7450A-BD62-4B4A-BA5B-1C47E8E4BCE4}" srcOrd="8" destOrd="0" presId="urn:microsoft.com/office/officeart/2005/8/layout/hProcess11"/>
    <dgm:cxn modelId="{93F29BD4-4BC5-4AB9-BE23-61F091F071D8}" type="presParOf" srcId="{D4E7450A-BD62-4B4A-BA5B-1C47E8E4BCE4}" destId="{E1644A68-C995-454E-AEEF-793B734BCD7C}" srcOrd="0" destOrd="0" presId="urn:microsoft.com/office/officeart/2005/8/layout/hProcess11"/>
    <dgm:cxn modelId="{9721C626-ADE5-44C4-AAA6-1B866B04E248}" type="presParOf" srcId="{D4E7450A-BD62-4B4A-BA5B-1C47E8E4BCE4}" destId="{83ED0AF9-369D-4C3F-8D17-B2F06C312A5D}" srcOrd="1" destOrd="0" presId="urn:microsoft.com/office/officeart/2005/8/layout/hProcess11"/>
    <dgm:cxn modelId="{DA70ABDA-F01B-4C7E-969B-62FD0CA4A721}" type="presParOf" srcId="{D4E7450A-BD62-4B4A-BA5B-1C47E8E4BCE4}" destId="{2F9B27A9-6E01-49CD-A217-002C7EAB705F}" srcOrd="2" destOrd="0" presId="urn:microsoft.com/office/officeart/2005/8/layout/hProcess11"/>
    <dgm:cxn modelId="{5CC902EE-B104-4F10-A0FE-A476AFD59784}" type="presParOf" srcId="{AB084F47-76CA-4F8D-9BAB-40CFEB998C9C}" destId="{5A7AD51D-2A8D-491E-A599-8D394EA2D625}" srcOrd="9" destOrd="0" presId="urn:microsoft.com/office/officeart/2005/8/layout/hProcess11"/>
    <dgm:cxn modelId="{8E71290A-CF06-4FB1-936F-F729283D6B42}" type="presParOf" srcId="{AB084F47-76CA-4F8D-9BAB-40CFEB998C9C}" destId="{DEE9E24A-5281-4ABE-9FEC-6F0683CA65BA}" srcOrd="10" destOrd="0" presId="urn:microsoft.com/office/officeart/2005/8/layout/hProcess11"/>
    <dgm:cxn modelId="{50149843-3D47-40BF-8D4D-ABE2788C261A}" type="presParOf" srcId="{DEE9E24A-5281-4ABE-9FEC-6F0683CA65BA}" destId="{B6128859-9E9B-4C84-B4D2-D9A60401B361}" srcOrd="0" destOrd="0" presId="urn:microsoft.com/office/officeart/2005/8/layout/hProcess11"/>
    <dgm:cxn modelId="{283522F8-FF93-44D5-9959-5136D7944713}" type="presParOf" srcId="{DEE9E24A-5281-4ABE-9FEC-6F0683CA65BA}" destId="{49A4CF14-F6C8-449D-800A-0CE10D0A79D4}" srcOrd="1" destOrd="0" presId="urn:microsoft.com/office/officeart/2005/8/layout/hProcess11"/>
    <dgm:cxn modelId="{13057153-134E-411D-8B6D-F008E54A173E}" type="presParOf" srcId="{DEE9E24A-5281-4ABE-9FEC-6F0683CA65BA}" destId="{6EF44C20-F205-4A4A-B12F-B70B3AEAEF87}" srcOrd="2" destOrd="0" presId="urn:microsoft.com/office/officeart/2005/8/layout/hProcess11"/>
    <dgm:cxn modelId="{BE17EC5B-73A9-448A-9C2D-E61251DF1A59}" type="presParOf" srcId="{AB084F47-76CA-4F8D-9BAB-40CFEB998C9C}" destId="{CE00E9C1-1B95-423C-A778-58E96859A134}" srcOrd="11" destOrd="0" presId="urn:microsoft.com/office/officeart/2005/8/layout/hProcess11"/>
    <dgm:cxn modelId="{D221E638-E158-4FD7-885E-29431C51C6AE}" type="presParOf" srcId="{AB084F47-76CA-4F8D-9BAB-40CFEB998C9C}" destId="{F808475B-29B2-4946-903A-83533514F2DB}" srcOrd="12" destOrd="0" presId="urn:microsoft.com/office/officeart/2005/8/layout/hProcess11"/>
    <dgm:cxn modelId="{FC6F207A-D0CB-4D4D-907B-BA91B67CADB9}" type="presParOf" srcId="{F808475B-29B2-4946-903A-83533514F2DB}" destId="{82AE9DF5-FCDD-46D9-9C76-4D0FD64C3695}" srcOrd="0" destOrd="0" presId="urn:microsoft.com/office/officeart/2005/8/layout/hProcess11"/>
    <dgm:cxn modelId="{8AD42283-3785-415B-8397-649F7E036E03}" type="presParOf" srcId="{F808475B-29B2-4946-903A-83533514F2DB}" destId="{929F35CE-D587-4D3B-952D-7DCE8B9A77DC}" srcOrd="1" destOrd="0" presId="urn:microsoft.com/office/officeart/2005/8/layout/hProcess11"/>
    <dgm:cxn modelId="{8075AFC4-6B12-4004-BE3F-1D5B5165C993}" type="presParOf" srcId="{F808475B-29B2-4946-903A-83533514F2DB}" destId="{6A4E4332-853F-4A36-B75E-1C45D29BC82B}" srcOrd="2" destOrd="0" presId="urn:microsoft.com/office/officeart/2005/8/layout/hProcess11"/>
    <dgm:cxn modelId="{A457B401-9911-4079-B0AE-66F72C71DC0C}" type="presParOf" srcId="{AB084F47-76CA-4F8D-9BAB-40CFEB998C9C}" destId="{994FB9A1-51CA-4E84-A8E9-FE54ADCA26BE}" srcOrd="13" destOrd="0" presId="urn:microsoft.com/office/officeart/2005/8/layout/hProcess11"/>
    <dgm:cxn modelId="{99549135-04BA-48E8-A8A3-746610782C58}" type="presParOf" srcId="{AB084F47-76CA-4F8D-9BAB-40CFEB998C9C}" destId="{198BD887-AF62-4B55-ABF0-45D89F0407D9}" srcOrd="14" destOrd="0" presId="urn:microsoft.com/office/officeart/2005/8/layout/hProcess11"/>
    <dgm:cxn modelId="{8293322B-D98E-4384-A0B6-9E53ED15603F}" type="presParOf" srcId="{198BD887-AF62-4B55-ABF0-45D89F0407D9}" destId="{218508C7-431B-4DFA-8E86-00CDC5FE30A1}" srcOrd="0" destOrd="0" presId="urn:microsoft.com/office/officeart/2005/8/layout/hProcess11"/>
    <dgm:cxn modelId="{70B21584-7EBC-4CEC-B3CB-26125986B6AE}" type="presParOf" srcId="{198BD887-AF62-4B55-ABF0-45D89F0407D9}" destId="{88E1164E-D384-4F26-A0C7-C3488DEA5217}" srcOrd="1" destOrd="0" presId="urn:microsoft.com/office/officeart/2005/8/layout/hProcess11"/>
    <dgm:cxn modelId="{40FDC9F9-1CBB-47D1-95E6-87DD3A20AF2B}" type="presParOf" srcId="{198BD887-AF62-4B55-ABF0-45D89F0407D9}" destId="{D9AACA40-AAC5-4BE3-BD40-41DC08A4FEFA}" srcOrd="2" destOrd="0" presId="urn:microsoft.com/office/officeart/2005/8/layout/hProcess11"/>
    <dgm:cxn modelId="{A4645825-C68B-4168-9C4C-9E546763445F}" type="presParOf" srcId="{AB084F47-76CA-4F8D-9BAB-40CFEB998C9C}" destId="{4D3FFCDF-6CD7-4127-8FCF-A2CECA39513B}" srcOrd="15" destOrd="0" presId="urn:microsoft.com/office/officeart/2005/8/layout/hProcess11"/>
    <dgm:cxn modelId="{476FD6F2-3B97-44BC-A277-EAB5826F984D}" type="presParOf" srcId="{AB084F47-76CA-4F8D-9BAB-40CFEB998C9C}" destId="{447900D0-BA09-4028-A4D3-5462CD6C7124}" srcOrd="16" destOrd="0" presId="urn:microsoft.com/office/officeart/2005/8/layout/hProcess11"/>
    <dgm:cxn modelId="{93F317F1-1DBE-44D9-A35B-A76F80B0DEF4}" type="presParOf" srcId="{447900D0-BA09-4028-A4D3-5462CD6C7124}" destId="{EF450DCE-E405-4F6B-9EB4-E6BA0001FFF2}" srcOrd="0" destOrd="0" presId="urn:microsoft.com/office/officeart/2005/8/layout/hProcess11"/>
    <dgm:cxn modelId="{57B7818A-CB33-451E-A59B-B00B885B2F47}" type="presParOf" srcId="{447900D0-BA09-4028-A4D3-5462CD6C7124}" destId="{19189EFE-BCF9-4B9D-87FB-4AE79F020CF3}" srcOrd="1" destOrd="0" presId="urn:microsoft.com/office/officeart/2005/8/layout/hProcess11"/>
    <dgm:cxn modelId="{7C075FB6-C563-474E-A754-F163E576C4AC}" type="presParOf" srcId="{447900D0-BA09-4028-A4D3-5462CD6C7124}" destId="{7CA918C1-A4A6-4032-AB2A-CF696CC29005}" srcOrd="2" destOrd="0" presId="urn:microsoft.com/office/officeart/2005/8/layout/hProcess11"/>
    <dgm:cxn modelId="{1551306E-C130-448B-9B54-C231700D06E6}" type="presParOf" srcId="{AB084F47-76CA-4F8D-9BAB-40CFEB998C9C}" destId="{5581F1A0-17DC-48D7-9709-856B22261221}" srcOrd="17" destOrd="0" presId="urn:microsoft.com/office/officeart/2005/8/layout/hProcess11"/>
    <dgm:cxn modelId="{60BC874F-017F-41EE-B684-8BD01704EA8B}" type="presParOf" srcId="{AB084F47-76CA-4F8D-9BAB-40CFEB998C9C}" destId="{785656FC-DC31-44A6-8083-DE9CB0710C29}" srcOrd="18" destOrd="0" presId="urn:microsoft.com/office/officeart/2005/8/layout/hProcess11"/>
    <dgm:cxn modelId="{C4729148-9F44-49BF-B0B7-A61FB4F45491}" type="presParOf" srcId="{785656FC-DC31-44A6-8083-DE9CB0710C29}" destId="{51424D8F-3F6D-4BF8-8DCA-2D760CE891B8}" srcOrd="0" destOrd="0" presId="urn:microsoft.com/office/officeart/2005/8/layout/hProcess11"/>
    <dgm:cxn modelId="{8C6EB00C-94B8-4866-868B-F3F8AC737E5E}" type="presParOf" srcId="{785656FC-DC31-44A6-8083-DE9CB0710C29}" destId="{7DEEEFE4-9244-4C7F-8F53-552407381735}" srcOrd="1" destOrd="0" presId="urn:microsoft.com/office/officeart/2005/8/layout/hProcess11"/>
    <dgm:cxn modelId="{03C86C36-EB86-46D4-AF2A-21B02E122D70}" type="presParOf" srcId="{785656FC-DC31-44A6-8083-DE9CB0710C29}" destId="{9B58FBC1-882A-4F80-A355-845D34DCD43A}" srcOrd="2" destOrd="0" presId="urn:microsoft.com/office/officeart/2005/8/layout/hProcess11"/>
    <dgm:cxn modelId="{A20327ED-EAD1-49B4-B828-1C01FC3CE70E}" type="presParOf" srcId="{AB084F47-76CA-4F8D-9BAB-40CFEB998C9C}" destId="{11DDF04A-5FB0-470B-A653-51DEDFEA82CF}" srcOrd="19" destOrd="0" presId="urn:microsoft.com/office/officeart/2005/8/layout/hProcess11"/>
    <dgm:cxn modelId="{98209FF0-3852-4860-AFE4-CC28588F3FC2}" type="presParOf" srcId="{AB084F47-76CA-4F8D-9BAB-40CFEB998C9C}" destId="{E5FFAD52-5BA3-48C4-A5DB-9437B7F22A9E}" srcOrd="20" destOrd="0" presId="urn:microsoft.com/office/officeart/2005/8/layout/hProcess11"/>
    <dgm:cxn modelId="{06AC9CE9-E5E8-4630-92F5-44C6CECBDD27}" type="presParOf" srcId="{E5FFAD52-5BA3-48C4-A5DB-9437B7F22A9E}" destId="{F86F73C1-772B-453E-BFCE-9D577A8EEE10}" srcOrd="0" destOrd="0" presId="urn:microsoft.com/office/officeart/2005/8/layout/hProcess11"/>
    <dgm:cxn modelId="{B54570DF-4F84-43F6-8D5E-4DE58779741D}" type="presParOf" srcId="{E5FFAD52-5BA3-48C4-A5DB-9437B7F22A9E}" destId="{ADE493E4-AB05-417B-B0ED-044D5CA0652C}" srcOrd="1" destOrd="0" presId="urn:microsoft.com/office/officeart/2005/8/layout/hProcess11"/>
    <dgm:cxn modelId="{52B3F71A-A26F-4EC6-98C7-645475A6FFF2}" type="presParOf" srcId="{E5FFAD52-5BA3-48C4-A5DB-9437B7F22A9E}" destId="{730FA83C-505A-4DE8-97E6-64A022A48104}" srcOrd="2" destOrd="0" presId="urn:microsoft.com/office/officeart/2005/8/layout/hProcess11"/>
    <dgm:cxn modelId="{D702B220-36F9-48E4-9786-AC5DA5421079}" type="presParOf" srcId="{AB084F47-76CA-4F8D-9BAB-40CFEB998C9C}" destId="{69645A0A-1888-4AA0-A632-66D84BDE76D3}" srcOrd="21" destOrd="0" presId="urn:microsoft.com/office/officeart/2005/8/layout/hProcess11"/>
    <dgm:cxn modelId="{EE31F1AF-3F8B-47CE-AC0E-A05FE6B67A1B}" type="presParOf" srcId="{AB084F47-76CA-4F8D-9BAB-40CFEB998C9C}" destId="{F82539B8-6B23-46C3-9332-655D2802235B}" srcOrd="22" destOrd="0" presId="urn:microsoft.com/office/officeart/2005/8/layout/hProcess11"/>
    <dgm:cxn modelId="{ABE93CC8-4EAB-408E-9C36-D606B79B6016}" type="presParOf" srcId="{F82539B8-6B23-46C3-9332-655D2802235B}" destId="{E53C9A33-5042-4C13-8687-54087A4BB7B6}" srcOrd="0" destOrd="0" presId="urn:microsoft.com/office/officeart/2005/8/layout/hProcess11"/>
    <dgm:cxn modelId="{2423386D-5CAF-461F-97F3-2930F3B2C684}" type="presParOf" srcId="{F82539B8-6B23-46C3-9332-655D2802235B}" destId="{160CD0A2-8307-4EED-BF29-F7AD75C2DCE7}" srcOrd="1" destOrd="0" presId="urn:microsoft.com/office/officeart/2005/8/layout/hProcess11"/>
    <dgm:cxn modelId="{41C61C02-BED8-4B14-AA31-0E84A71D8074}" type="presParOf" srcId="{F82539B8-6B23-46C3-9332-655D2802235B}" destId="{D0268205-5FF9-4452-9C4F-B7FB7A8AEDE0}" srcOrd="2" destOrd="0" presId="urn:microsoft.com/office/officeart/2005/8/layout/hProcess11"/>
    <dgm:cxn modelId="{75ADA239-5A94-435F-ADB4-7DF70A974E6D}" type="presParOf" srcId="{AB084F47-76CA-4F8D-9BAB-40CFEB998C9C}" destId="{3CFB4C6D-86E1-496D-A2CC-5C589C2B9054}" srcOrd="23" destOrd="0" presId="urn:microsoft.com/office/officeart/2005/8/layout/hProcess11"/>
    <dgm:cxn modelId="{506FB7B0-E622-4B0E-A7D3-421F3EFEA04F}" type="presParOf" srcId="{AB084F47-76CA-4F8D-9BAB-40CFEB998C9C}" destId="{F065911C-4197-46AA-9A62-9BF6556CDC53}" srcOrd="24" destOrd="0" presId="urn:microsoft.com/office/officeart/2005/8/layout/hProcess11"/>
    <dgm:cxn modelId="{53FF7EC4-D34D-4C2C-AB9A-32F519856CD9}" type="presParOf" srcId="{F065911C-4197-46AA-9A62-9BF6556CDC53}" destId="{F866678D-1A62-4B87-A59F-5ED7101619E3}" srcOrd="0" destOrd="0" presId="urn:microsoft.com/office/officeart/2005/8/layout/hProcess11"/>
    <dgm:cxn modelId="{9F3DA182-49E4-4672-A36F-17124AF9DE42}" type="presParOf" srcId="{F065911C-4197-46AA-9A62-9BF6556CDC53}" destId="{499710AC-AD27-4957-802D-1AEBA810AF5C}" srcOrd="1" destOrd="0" presId="urn:microsoft.com/office/officeart/2005/8/layout/hProcess11"/>
    <dgm:cxn modelId="{3BAF6FA3-9A7E-45BB-B192-20E25D9F0CB7}" type="presParOf" srcId="{F065911C-4197-46AA-9A62-9BF6556CDC53}" destId="{44CFC108-A264-424F-A183-9479624E3CA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1C20E1-79F7-452A-A710-456D8D8DB2A4}" type="doc">
      <dgm:prSet loTypeId="urn:microsoft.com/office/officeart/2005/8/layout/hList7" loCatId="list" qsTypeId="urn:microsoft.com/office/officeart/2005/8/quickstyle/simple2" qsCatId="simple" csTypeId="urn:microsoft.com/office/officeart/2005/8/colors/accent1_1" csCatId="accent1" phldr="1"/>
      <dgm:spPr/>
    </dgm:pt>
    <dgm:pt modelId="{A99CBC07-3D64-4505-BC6E-E74794C6B182}">
      <dgm:prSet phldrT="[Text]"/>
      <dgm:spPr/>
      <dgm:t>
        <a:bodyPr/>
        <a:lstStyle/>
        <a:p>
          <a:r>
            <a:rPr lang="en-US" b="1" i="0" dirty="0"/>
            <a:t>Language</a:t>
          </a:r>
          <a:br>
            <a:rPr lang="en-US" b="1" i="0" dirty="0"/>
          </a:br>
          <a:r>
            <a:rPr lang="en-US" b="0" i="0" dirty="0"/>
            <a:t>A machine learning-based service to build natural language experiences. Quickly create enterprise-ready, custom models that continuously improve</a:t>
          </a:r>
          <a:endParaRPr lang="en-US" dirty="0"/>
        </a:p>
      </dgm:t>
    </dgm:pt>
    <dgm:pt modelId="{F1098CE4-03F2-4F61-AAE2-6FCB04FE46DC}" type="parTrans" cxnId="{4149A285-652B-40EF-ACD9-31A3A26B4F27}">
      <dgm:prSet/>
      <dgm:spPr/>
      <dgm:t>
        <a:bodyPr/>
        <a:lstStyle/>
        <a:p>
          <a:endParaRPr lang="en-US"/>
        </a:p>
      </dgm:t>
    </dgm:pt>
    <dgm:pt modelId="{3D794B52-CC23-4B63-81AE-8A0A35F2FA7D}" type="sibTrans" cxnId="{4149A285-652B-40EF-ACD9-31A3A26B4F27}">
      <dgm:prSet/>
      <dgm:spPr/>
      <dgm:t>
        <a:bodyPr/>
        <a:lstStyle/>
        <a:p>
          <a:endParaRPr lang="en-US"/>
        </a:p>
      </dgm:t>
    </dgm:pt>
    <dgm:pt modelId="{D5610E47-9B04-4EA5-BB75-BEE7C3B030A5}">
      <dgm:prSet phldrT="[Text]"/>
      <dgm:spPr/>
      <dgm:t>
        <a:bodyPr/>
        <a:lstStyle/>
        <a:p>
          <a:r>
            <a:rPr lang="en-US" b="1" i="0" dirty="0" err="1"/>
            <a:t>QnA</a:t>
          </a:r>
          <a:r>
            <a:rPr lang="en-US" b="1" i="0" dirty="0"/>
            <a:t> Maker</a:t>
          </a:r>
          <a:br>
            <a:rPr lang="en-US" b="1" i="0" dirty="0"/>
          </a:br>
          <a:r>
            <a:rPr lang="en-US" b="0" i="0" dirty="0"/>
            <a:t>Publish a simple question and answer bot based on existing FAQ URLs, structured documents and product manuals</a:t>
          </a:r>
          <a:endParaRPr lang="en-US" b="1" i="0" dirty="0"/>
        </a:p>
      </dgm:t>
    </dgm:pt>
    <dgm:pt modelId="{F9C88A0D-1DEE-4AFB-8650-DF9F63010921}" type="parTrans" cxnId="{4B86BF5A-BE58-46B0-999E-8F631CC64A83}">
      <dgm:prSet/>
      <dgm:spPr/>
      <dgm:t>
        <a:bodyPr/>
        <a:lstStyle/>
        <a:p>
          <a:endParaRPr lang="en-US"/>
        </a:p>
      </dgm:t>
    </dgm:pt>
    <dgm:pt modelId="{DB3367DB-D8C2-4D56-B3A8-BC39B6C92FE5}" type="sibTrans" cxnId="{4B86BF5A-BE58-46B0-999E-8F631CC64A83}">
      <dgm:prSet/>
      <dgm:spPr/>
      <dgm:t>
        <a:bodyPr/>
        <a:lstStyle/>
        <a:p>
          <a:endParaRPr lang="en-US"/>
        </a:p>
      </dgm:t>
    </dgm:pt>
    <dgm:pt modelId="{F8404C36-7FF8-4016-B525-391CE72A463B}">
      <dgm:prSet phldrT="[Text]"/>
      <dgm:spPr/>
      <dgm:t>
        <a:bodyPr/>
        <a:lstStyle/>
        <a:p>
          <a:r>
            <a:rPr lang="en-US" b="1" i="0" dirty="0"/>
            <a:t>Speech</a:t>
          </a:r>
          <a:br>
            <a:rPr lang="en-US" b="1" i="0" dirty="0"/>
          </a:br>
          <a:r>
            <a:rPr lang="en-US" b="0" i="0" dirty="0"/>
            <a:t>Hear commands, identify individual speakers, translate, and reply to customers in natural language with a branded voice</a:t>
          </a:r>
          <a:endParaRPr lang="en-US" b="1" i="0" dirty="0"/>
        </a:p>
      </dgm:t>
    </dgm:pt>
    <dgm:pt modelId="{6D09F818-F1CB-4C80-80A4-34D4E3944ECA}" type="parTrans" cxnId="{B68ADE85-3D40-431A-B29D-61FC735F94AD}">
      <dgm:prSet/>
      <dgm:spPr/>
      <dgm:t>
        <a:bodyPr/>
        <a:lstStyle/>
        <a:p>
          <a:endParaRPr lang="en-US"/>
        </a:p>
      </dgm:t>
    </dgm:pt>
    <dgm:pt modelId="{5FF9EE7B-46E2-4F7F-AA29-4E279AD61FC3}" type="sibTrans" cxnId="{B68ADE85-3D40-431A-B29D-61FC735F94AD}">
      <dgm:prSet/>
      <dgm:spPr/>
      <dgm:t>
        <a:bodyPr/>
        <a:lstStyle/>
        <a:p>
          <a:endParaRPr lang="en-US"/>
        </a:p>
      </dgm:t>
    </dgm:pt>
    <dgm:pt modelId="{65C24306-8DDB-4B48-B88D-2C5FFB049D31}">
      <dgm:prSet phldrT="[Text]"/>
      <dgm:spPr/>
      <dgm:t>
        <a:bodyPr/>
        <a:lstStyle/>
        <a:p>
          <a:r>
            <a:rPr lang="en-US" b="1" i="0" dirty="0"/>
            <a:t>Search</a:t>
          </a:r>
          <a:br>
            <a:rPr lang="en-US" b="1" i="0" dirty="0"/>
          </a:br>
          <a:r>
            <a:rPr lang="en-US" b="0" i="0" dirty="0" err="1"/>
            <a:t>Search</a:t>
          </a:r>
          <a:r>
            <a:rPr lang="en-US" b="0" i="0" dirty="0"/>
            <a:t> across defined domains or the web for customer data, inventory status, research results, transaction records and more</a:t>
          </a:r>
          <a:endParaRPr lang="en-US" b="1" i="0" dirty="0"/>
        </a:p>
      </dgm:t>
    </dgm:pt>
    <dgm:pt modelId="{04CFF59E-437D-4B2B-A482-8E0509FEEAB2}" type="parTrans" cxnId="{F86C434C-DE97-4ABF-88BA-0CC452CFB955}">
      <dgm:prSet/>
      <dgm:spPr/>
      <dgm:t>
        <a:bodyPr/>
        <a:lstStyle/>
        <a:p>
          <a:endParaRPr lang="en-US"/>
        </a:p>
      </dgm:t>
    </dgm:pt>
    <dgm:pt modelId="{7F45FE3D-91CD-4B9C-B0B7-7A6B404AACA5}" type="sibTrans" cxnId="{F86C434C-DE97-4ABF-88BA-0CC452CFB955}">
      <dgm:prSet/>
      <dgm:spPr/>
      <dgm:t>
        <a:bodyPr/>
        <a:lstStyle/>
        <a:p>
          <a:endParaRPr lang="en-US"/>
        </a:p>
      </dgm:t>
    </dgm:pt>
    <dgm:pt modelId="{E3DA2C4E-E1A4-43A6-8602-AC894F173699}">
      <dgm:prSet phldrT="[Text]"/>
      <dgm:spPr/>
      <dgm:t>
        <a:bodyPr/>
        <a:lstStyle/>
        <a:p>
          <a:r>
            <a:rPr lang="en-US" b="1" i="0" dirty="0"/>
            <a:t>Vision</a:t>
          </a:r>
          <a:br>
            <a:rPr lang="en-US" b="1" i="0" dirty="0"/>
          </a:br>
          <a:r>
            <a:rPr lang="en-US" b="0" i="0" dirty="0"/>
            <a:t>Recognize faces, moderate content, and index images and video with computer vision services</a:t>
          </a:r>
          <a:endParaRPr lang="en-US" b="1" i="0" dirty="0"/>
        </a:p>
      </dgm:t>
    </dgm:pt>
    <dgm:pt modelId="{B69E3304-60FB-49A1-B80A-F773966DE27A}" type="parTrans" cxnId="{C7C109F6-A7AE-46C9-8C29-CCDA12CF4860}">
      <dgm:prSet/>
      <dgm:spPr/>
      <dgm:t>
        <a:bodyPr/>
        <a:lstStyle/>
        <a:p>
          <a:endParaRPr lang="en-US"/>
        </a:p>
      </dgm:t>
    </dgm:pt>
    <dgm:pt modelId="{96A5F678-6B21-48E9-BAB0-3BF98A8E05B4}" type="sibTrans" cxnId="{C7C109F6-A7AE-46C9-8C29-CCDA12CF4860}">
      <dgm:prSet/>
      <dgm:spPr/>
      <dgm:t>
        <a:bodyPr/>
        <a:lstStyle/>
        <a:p>
          <a:endParaRPr lang="en-US"/>
        </a:p>
      </dgm:t>
    </dgm:pt>
    <dgm:pt modelId="{B9F70957-599E-4CD7-B68A-59FC573B7E41}" type="pres">
      <dgm:prSet presAssocID="{2C1C20E1-79F7-452A-A710-456D8D8DB2A4}" presName="Name0" presStyleCnt="0">
        <dgm:presLayoutVars>
          <dgm:dir/>
          <dgm:resizeHandles val="exact"/>
        </dgm:presLayoutVars>
      </dgm:prSet>
      <dgm:spPr/>
    </dgm:pt>
    <dgm:pt modelId="{C56B8BE9-A85E-4F56-B820-83E187C59B25}" type="pres">
      <dgm:prSet presAssocID="{2C1C20E1-79F7-452A-A710-456D8D8DB2A4}" presName="fgShape" presStyleLbl="fgShp" presStyleIdx="0" presStyleCnt="1"/>
      <dgm:spPr/>
    </dgm:pt>
    <dgm:pt modelId="{CC8412BD-E2CA-4F6F-9773-B596B0F04D70}" type="pres">
      <dgm:prSet presAssocID="{2C1C20E1-79F7-452A-A710-456D8D8DB2A4}" presName="linComp" presStyleCnt="0"/>
      <dgm:spPr/>
    </dgm:pt>
    <dgm:pt modelId="{5CD02EF5-65EC-46E4-B465-D5DD3B0A3EB1}" type="pres">
      <dgm:prSet presAssocID="{A99CBC07-3D64-4505-BC6E-E74794C6B182}" presName="compNode" presStyleCnt="0"/>
      <dgm:spPr/>
    </dgm:pt>
    <dgm:pt modelId="{EA56DA79-F678-4994-B740-7B158147F83B}" type="pres">
      <dgm:prSet presAssocID="{A99CBC07-3D64-4505-BC6E-E74794C6B182}" presName="bkgdShape" presStyleLbl="node1" presStyleIdx="0" presStyleCnt="5"/>
      <dgm:spPr/>
    </dgm:pt>
    <dgm:pt modelId="{2C4CBA3A-85B8-423D-878B-FC6E533783A5}" type="pres">
      <dgm:prSet presAssocID="{A99CBC07-3D64-4505-BC6E-E74794C6B182}" presName="nodeTx" presStyleLbl="node1" presStyleIdx="0" presStyleCnt="5">
        <dgm:presLayoutVars>
          <dgm:bulletEnabled val="1"/>
        </dgm:presLayoutVars>
      </dgm:prSet>
      <dgm:spPr/>
    </dgm:pt>
    <dgm:pt modelId="{AA298579-1592-40DE-8123-DD24039A438E}" type="pres">
      <dgm:prSet presAssocID="{A99CBC07-3D64-4505-BC6E-E74794C6B182}" presName="invisiNode" presStyleLbl="node1" presStyleIdx="0" presStyleCnt="5"/>
      <dgm:spPr/>
    </dgm:pt>
    <dgm:pt modelId="{9C6526A1-6E35-4E69-92D9-C262A94468A5}" type="pres">
      <dgm:prSet presAssocID="{A99CBC07-3D64-4505-BC6E-E74794C6B182}" presName="imagNode" presStyleLbl="fgImgPlace1" presStyleIdx="0" presStyleCnt="5"/>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662" t="20662" r="20662" b="20662"/>
          </a:stretch>
        </a:blipFill>
      </dgm:spPr>
    </dgm:pt>
    <dgm:pt modelId="{618A47A2-3CF1-4CBB-BE24-9F26BC04D1BA}" type="pres">
      <dgm:prSet presAssocID="{3D794B52-CC23-4B63-81AE-8A0A35F2FA7D}" presName="sibTrans" presStyleLbl="sibTrans2D1" presStyleIdx="0" presStyleCnt="0"/>
      <dgm:spPr/>
    </dgm:pt>
    <dgm:pt modelId="{366B9D0C-96DD-4CA5-B519-1C7FF10A4EED}" type="pres">
      <dgm:prSet presAssocID="{D5610E47-9B04-4EA5-BB75-BEE7C3B030A5}" presName="compNode" presStyleCnt="0"/>
      <dgm:spPr/>
    </dgm:pt>
    <dgm:pt modelId="{9B4B0F0B-C705-405C-846B-482A58C8CD00}" type="pres">
      <dgm:prSet presAssocID="{D5610E47-9B04-4EA5-BB75-BEE7C3B030A5}" presName="bkgdShape" presStyleLbl="node1" presStyleIdx="1" presStyleCnt="5"/>
      <dgm:spPr/>
    </dgm:pt>
    <dgm:pt modelId="{4CEA4D23-FAC8-4DBC-9C9F-411259D909D2}" type="pres">
      <dgm:prSet presAssocID="{D5610E47-9B04-4EA5-BB75-BEE7C3B030A5}" presName="nodeTx" presStyleLbl="node1" presStyleIdx="1" presStyleCnt="5">
        <dgm:presLayoutVars>
          <dgm:bulletEnabled val="1"/>
        </dgm:presLayoutVars>
      </dgm:prSet>
      <dgm:spPr/>
    </dgm:pt>
    <dgm:pt modelId="{015F164B-BFA7-49BD-B2B1-4374901E4268}" type="pres">
      <dgm:prSet presAssocID="{D5610E47-9B04-4EA5-BB75-BEE7C3B030A5}" presName="invisiNode" presStyleLbl="node1" presStyleIdx="1" presStyleCnt="5"/>
      <dgm:spPr/>
    </dgm:pt>
    <dgm:pt modelId="{4F1A7D9E-9553-4360-8501-C720B5D90124}" type="pres">
      <dgm:prSet presAssocID="{D5610E47-9B04-4EA5-BB75-BEE7C3B030A5}" presName="imagNode" presStyleLbl="fgImgPlace1" presStyleIdx="1" presStyleCnt="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0662" t="20662" r="20662" b="20662"/>
          </a:stretch>
        </a:blipFill>
      </dgm:spPr>
    </dgm:pt>
    <dgm:pt modelId="{236D9A65-142E-43CB-BD64-E5A751968076}" type="pres">
      <dgm:prSet presAssocID="{DB3367DB-D8C2-4D56-B3A8-BC39B6C92FE5}" presName="sibTrans" presStyleLbl="sibTrans2D1" presStyleIdx="0" presStyleCnt="0"/>
      <dgm:spPr/>
    </dgm:pt>
    <dgm:pt modelId="{9F846D14-D3B9-4200-84D6-D2EE038E43B9}" type="pres">
      <dgm:prSet presAssocID="{F8404C36-7FF8-4016-B525-391CE72A463B}" presName="compNode" presStyleCnt="0"/>
      <dgm:spPr/>
    </dgm:pt>
    <dgm:pt modelId="{5CAD1C48-4918-4869-9673-D1F848FBE1EE}" type="pres">
      <dgm:prSet presAssocID="{F8404C36-7FF8-4016-B525-391CE72A463B}" presName="bkgdShape" presStyleLbl="node1" presStyleIdx="2" presStyleCnt="5"/>
      <dgm:spPr/>
    </dgm:pt>
    <dgm:pt modelId="{E68BB7DB-9F53-4689-9ABD-BBCCCC2AC335}" type="pres">
      <dgm:prSet presAssocID="{F8404C36-7FF8-4016-B525-391CE72A463B}" presName="nodeTx" presStyleLbl="node1" presStyleIdx="2" presStyleCnt="5">
        <dgm:presLayoutVars>
          <dgm:bulletEnabled val="1"/>
        </dgm:presLayoutVars>
      </dgm:prSet>
      <dgm:spPr/>
    </dgm:pt>
    <dgm:pt modelId="{CA3C3514-1CF2-4A29-8602-B2A07F3D19CD}" type="pres">
      <dgm:prSet presAssocID="{F8404C36-7FF8-4016-B525-391CE72A463B}" presName="invisiNode" presStyleLbl="node1" presStyleIdx="2" presStyleCnt="5"/>
      <dgm:spPr/>
    </dgm:pt>
    <dgm:pt modelId="{7024BD5D-AC8C-4C2B-B4A6-CC90A204C5CE}" type="pres">
      <dgm:prSet presAssocID="{F8404C36-7FF8-4016-B525-391CE72A463B}" presName="imagNode" presStyleLbl="fgImgPlace1" presStyleIdx="2" presStyleCnt="5"/>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0662" t="20662" r="20662" b="20662"/>
          </a:stretch>
        </a:blipFill>
      </dgm:spPr>
    </dgm:pt>
    <dgm:pt modelId="{2E7560F8-71F3-4E29-B63C-EBB3AD053FEA}" type="pres">
      <dgm:prSet presAssocID="{5FF9EE7B-46E2-4F7F-AA29-4E279AD61FC3}" presName="sibTrans" presStyleLbl="sibTrans2D1" presStyleIdx="0" presStyleCnt="0"/>
      <dgm:spPr/>
    </dgm:pt>
    <dgm:pt modelId="{FFF4283A-5BF6-4E57-B9EC-B0A97A1ECBD9}" type="pres">
      <dgm:prSet presAssocID="{65C24306-8DDB-4B48-B88D-2C5FFB049D31}" presName="compNode" presStyleCnt="0"/>
      <dgm:spPr/>
    </dgm:pt>
    <dgm:pt modelId="{7CB1D671-B661-45DF-8ACE-5A21266CFBF7}" type="pres">
      <dgm:prSet presAssocID="{65C24306-8DDB-4B48-B88D-2C5FFB049D31}" presName="bkgdShape" presStyleLbl="node1" presStyleIdx="3" presStyleCnt="5"/>
      <dgm:spPr/>
    </dgm:pt>
    <dgm:pt modelId="{D5FFFC86-4566-498D-9284-0EF78777B35B}" type="pres">
      <dgm:prSet presAssocID="{65C24306-8DDB-4B48-B88D-2C5FFB049D31}" presName="nodeTx" presStyleLbl="node1" presStyleIdx="3" presStyleCnt="5">
        <dgm:presLayoutVars>
          <dgm:bulletEnabled val="1"/>
        </dgm:presLayoutVars>
      </dgm:prSet>
      <dgm:spPr/>
    </dgm:pt>
    <dgm:pt modelId="{145C16F0-2CE3-446F-980E-E27002E4350E}" type="pres">
      <dgm:prSet presAssocID="{65C24306-8DDB-4B48-B88D-2C5FFB049D31}" presName="invisiNode" presStyleLbl="node1" presStyleIdx="3" presStyleCnt="5"/>
      <dgm:spPr/>
    </dgm:pt>
    <dgm:pt modelId="{D1F1CD81-A2AE-44E8-9F61-62EA0992C303}" type="pres">
      <dgm:prSet presAssocID="{65C24306-8DDB-4B48-B88D-2C5FFB049D31}" presName="imagNode" presStyleLbl="fgImgPlace1" presStyleIdx="3" presStyleCnt="5"/>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0662" t="20662" r="20662" b="20662"/>
          </a:stretch>
        </a:blipFill>
      </dgm:spPr>
    </dgm:pt>
    <dgm:pt modelId="{7F130DB3-96BF-42ED-B462-CBE91E4B32B1}" type="pres">
      <dgm:prSet presAssocID="{7F45FE3D-91CD-4B9C-B0B7-7A6B404AACA5}" presName="sibTrans" presStyleLbl="sibTrans2D1" presStyleIdx="0" presStyleCnt="0"/>
      <dgm:spPr/>
    </dgm:pt>
    <dgm:pt modelId="{5723F43E-B9B8-4F90-AE80-90908DC96B22}" type="pres">
      <dgm:prSet presAssocID="{E3DA2C4E-E1A4-43A6-8602-AC894F173699}" presName="compNode" presStyleCnt="0"/>
      <dgm:spPr/>
    </dgm:pt>
    <dgm:pt modelId="{A0CE4058-A4B1-4B6F-832C-4F829D18BE13}" type="pres">
      <dgm:prSet presAssocID="{E3DA2C4E-E1A4-43A6-8602-AC894F173699}" presName="bkgdShape" presStyleLbl="node1" presStyleIdx="4" presStyleCnt="5"/>
      <dgm:spPr/>
    </dgm:pt>
    <dgm:pt modelId="{B7C11882-FB0D-478C-AFCA-F7088D1736F4}" type="pres">
      <dgm:prSet presAssocID="{E3DA2C4E-E1A4-43A6-8602-AC894F173699}" presName="nodeTx" presStyleLbl="node1" presStyleIdx="4" presStyleCnt="5">
        <dgm:presLayoutVars>
          <dgm:bulletEnabled val="1"/>
        </dgm:presLayoutVars>
      </dgm:prSet>
      <dgm:spPr/>
    </dgm:pt>
    <dgm:pt modelId="{7E8E867C-8B4A-4AA1-B2CE-5E6389F64FF5}" type="pres">
      <dgm:prSet presAssocID="{E3DA2C4E-E1A4-43A6-8602-AC894F173699}" presName="invisiNode" presStyleLbl="node1" presStyleIdx="4" presStyleCnt="5"/>
      <dgm:spPr/>
    </dgm:pt>
    <dgm:pt modelId="{D9B26D5B-393F-476D-B7F4-AC592CDB0438}" type="pres">
      <dgm:prSet presAssocID="{E3DA2C4E-E1A4-43A6-8602-AC894F173699}" presName="imagNode" presStyleLbl="fgImgPlace1" presStyleIdx="4" presStyleCnt="5"/>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0662" t="20662" r="20662" b="20662"/>
          </a:stretch>
        </a:blipFill>
      </dgm:spPr>
    </dgm:pt>
  </dgm:ptLst>
  <dgm:cxnLst>
    <dgm:cxn modelId="{5D31D50C-A1C8-4F33-AA91-17D80D3B0E55}" type="presOf" srcId="{E3DA2C4E-E1A4-43A6-8602-AC894F173699}" destId="{A0CE4058-A4B1-4B6F-832C-4F829D18BE13}" srcOrd="0" destOrd="0" presId="urn:microsoft.com/office/officeart/2005/8/layout/hList7"/>
    <dgm:cxn modelId="{F2682714-813E-4530-8222-587D08AED4EE}" type="presOf" srcId="{F8404C36-7FF8-4016-B525-391CE72A463B}" destId="{5CAD1C48-4918-4869-9673-D1F848FBE1EE}" srcOrd="0" destOrd="0" presId="urn:microsoft.com/office/officeart/2005/8/layout/hList7"/>
    <dgm:cxn modelId="{62995514-E967-4208-99B1-23412D6C6698}" type="presOf" srcId="{A99CBC07-3D64-4505-BC6E-E74794C6B182}" destId="{2C4CBA3A-85B8-423D-878B-FC6E533783A5}" srcOrd="1" destOrd="0" presId="urn:microsoft.com/office/officeart/2005/8/layout/hList7"/>
    <dgm:cxn modelId="{CBADA42C-EF17-4F44-BA3B-D7E23DA3A3A9}" type="presOf" srcId="{3D794B52-CC23-4B63-81AE-8A0A35F2FA7D}" destId="{618A47A2-3CF1-4CBB-BE24-9F26BC04D1BA}" srcOrd="0" destOrd="0" presId="urn:microsoft.com/office/officeart/2005/8/layout/hList7"/>
    <dgm:cxn modelId="{68B5BC38-8F93-40D6-92D4-3D8512B2AC39}" type="presOf" srcId="{DB3367DB-D8C2-4D56-B3A8-BC39B6C92FE5}" destId="{236D9A65-142E-43CB-BD64-E5A751968076}" srcOrd="0" destOrd="0" presId="urn:microsoft.com/office/officeart/2005/8/layout/hList7"/>
    <dgm:cxn modelId="{F86C434C-DE97-4ABF-88BA-0CC452CFB955}" srcId="{2C1C20E1-79F7-452A-A710-456D8D8DB2A4}" destId="{65C24306-8DDB-4B48-B88D-2C5FFB049D31}" srcOrd="3" destOrd="0" parTransId="{04CFF59E-437D-4B2B-A482-8E0509FEEAB2}" sibTransId="{7F45FE3D-91CD-4B9C-B0B7-7A6B404AACA5}"/>
    <dgm:cxn modelId="{D00CF774-E747-4CF4-9EE4-D2C1B9E1EE80}" type="presOf" srcId="{D5610E47-9B04-4EA5-BB75-BEE7C3B030A5}" destId="{9B4B0F0B-C705-405C-846B-482A58C8CD00}" srcOrd="0" destOrd="0" presId="urn:microsoft.com/office/officeart/2005/8/layout/hList7"/>
    <dgm:cxn modelId="{26151357-CCF5-4857-8CAD-BE81DFCE13F1}" type="presOf" srcId="{5FF9EE7B-46E2-4F7F-AA29-4E279AD61FC3}" destId="{2E7560F8-71F3-4E29-B63C-EBB3AD053FEA}" srcOrd="0" destOrd="0" presId="urn:microsoft.com/office/officeart/2005/8/layout/hList7"/>
    <dgm:cxn modelId="{B34F0C7A-F239-4F6E-BA02-5A936ACD9F6A}" type="presOf" srcId="{E3DA2C4E-E1A4-43A6-8602-AC894F173699}" destId="{B7C11882-FB0D-478C-AFCA-F7088D1736F4}" srcOrd="1" destOrd="0" presId="urn:microsoft.com/office/officeart/2005/8/layout/hList7"/>
    <dgm:cxn modelId="{4B86BF5A-BE58-46B0-999E-8F631CC64A83}" srcId="{2C1C20E1-79F7-452A-A710-456D8D8DB2A4}" destId="{D5610E47-9B04-4EA5-BB75-BEE7C3B030A5}" srcOrd="1" destOrd="0" parTransId="{F9C88A0D-1DEE-4AFB-8650-DF9F63010921}" sibTransId="{DB3367DB-D8C2-4D56-B3A8-BC39B6C92FE5}"/>
    <dgm:cxn modelId="{4149A285-652B-40EF-ACD9-31A3A26B4F27}" srcId="{2C1C20E1-79F7-452A-A710-456D8D8DB2A4}" destId="{A99CBC07-3D64-4505-BC6E-E74794C6B182}" srcOrd="0" destOrd="0" parTransId="{F1098CE4-03F2-4F61-AAE2-6FCB04FE46DC}" sibTransId="{3D794B52-CC23-4B63-81AE-8A0A35F2FA7D}"/>
    <dgm:cxn modelId="{B68ADE85-3D40-431A-B29D-61FC735F94AD}" srcId="{2C1C20E1-79F7-452A-A710-456D8D8DB2A4}" destId="{F8404C36-7FF8-4016-B525-391CE72A463B}" srcOrd="2" destOrd="0" parTransId="{6D09F818-F1CB-4C80-80A4-34D4E3944ECA}" sibTransId="{5FF9EE7B-46E2-4F7F-AA29-4E279AD61FC3}"/>
    <dgm:cxn modelId="{642EA192-4A00-4E69-871D-CC1C912A4C03}" type="presOf" srcId="{7F45FE3D-91CD-4B9C-B0B7-7A6B404AACA5}" destId="{7F130DB3-96BF-42ED-B462-CBE91E4B32B1}" srcOrd="0" destOrd="0" presId="urn:microsoft.com/office/officeart/2005/8/layout/hList7"/>
    <dgm:cxn modelId="{0E1FDF96-37B0-4301-A1AD-63EF7F6F16D7}" type="presOf" srcId="{2C1C20E1-79F7-452A-A710-456D8D8DB2A4}" destId="{B9F70957-599E-4CD7-B68A-59FC573B7E41}" srcOrd="0" destOrd="0" presId="urn:microsoft.com/office/officeart/2005/8/layout/hList7"/>
    <dgm:cxn modelId="{A1F516B1-8DB8-4E75-904F-528D52F66339}" type="presOf" srcId="{A99CBC07-3D64-4505-BC6E-E74794C6B182}" destId="{EA56DA79-F678-4994-B740-7B158147F83B}" srcOrd="0" destOrd="0" presId="urn:microsoft.com/office/officeart/2005/8/layout/hList7"/>
    <dgm:cxn modelId="{C855FECF-F89D-4126-8A3E-225A659827EA}" type="presOf" srcId="{F8404C36-7FF8-4016-B525-391CE72A463B}" destId="{E68BB7DB-9F53-4689-9ABD-BBCCCC2AC335}" srcOrd="1" destOrd="0" presId="urn:microsoft.com/office/officeart/2005/8/layout/hList7"/>
    <dgm:cxn modelId="{01F1C2D4-E1EB-450F-884D-B5462FA4F8AB}" type="presOf" srcId="{D5610E47-9B04-4EA5-BB75-BEE7C3B030A5}" destId="{4CEA4D23-FAC8-4DBC-9C9F-411259D909D2}" srcOrd="1" destOrd="0" presId="urn:microsoft.com/office/officeart/2005/8/layout/hList7"/>
    <dgm:cxn modelId="{AD6CF7ED-4E5F-4746-9869-327180547A3B}" type="presOf" srcId="{65C24306-8DDB-4B48-B88D-2C5FFB049D31}" destId="{D5FFFC86-4566-498D-9284-0EF78777B35B}" srcOrd="1" destOrd="0" presId="urn:microsoft.com/office/officeart/2005/8/layout/hList7"/>
    <dgm:cxn modelId="{0F4E71EF-61C7-4C89-AB1A-1E34E8528EB7}" type="presOf" srcId="{65C24306-8DDB-4B48-B88D-2C5FFB049D31}" destId="{7CB1D671-B661-45DF-8ACE-5A21266CFBF7}" srcOrd="0" destOrd="0" presId="urn:microsoft.com/office/officeart/2005/8/layout/hList7"/>
    <dgm:cxn modelId="{C7C109F6-A7AE-46C9-8C29-CCDA12CF4860}" srcId="{2C1C20E1-79F7-452A-A710-456D8D8DB2A4}" destId="{E3DA2C4E-E1A4-43A6-8602-AC894F173699}" srcOrd="4" destOrd="0" parTransId="{B69E3304-60FB-49A1-B80A-F773966DE27A}" sibTransId="{96A5F678-6B21-48E9-BAB0-3BF98A8E05B4}"/>
    <dgm:cxn modelId="{3115842D-E5CC-490E-89CA-C8A34D998AF0}" type="presParOf" srcId="{B9F70957-599E-4CD7-B68A-59FC573B7E41}" destId="{C56B8BE9-A85E-4F56-B820-83E187C59B25}" srcOrd="0" destOrd="0" presId="urn:microsoft.com/office/officeart/2005/8/layout/hList7"/>
    <dgm:cxn modelId="{7321769E-F3D7-41A7-A09A-994F1B44AC8F}" type="presParOf" srcId="{B9F70957-599E-4CD7-B68A-59FC573B7E41}" destId="{CC8412BD-E2CA-4F6F-9773-B596B0F04D70}" srcOrd="1" destOrd="0" presId="urn:microsoft.com/office/officeart/2005/8/layout/hList7"/>
    <dgm:cxn modelId="{67B9DDE8-8576-46C5-86CE-3F7CCE2923A0}" type="presParOf" srcId="{CC8412BD-E2CA-4F6F-9773-B596B0F04D70}" destId="{5CD02EF5-65EC-46E4-B465-D5DD3B0A3EB1}" srcOrd="0" destOrd="0" presId="urn:microsoft.com/office/officeart/2005/8/layout/hList7"/>
    <dgm:cxn modelId="{ECA96718-09C5-4E17-802F-650224D5ED7F}" type="presParOf" srcId="{5CD02EF5-65EC-46E4-B465-D5DD3B0A3EB1}" destId="{EA56DA79-F678-4994-B740-7B158147F83B}" srcOrd="0" destOrd="0" presId="urn:microsoft.com/office/officeart/2005/8/layout/hList7"/>
    <dgm:cxn modelId="{3A505BEE-6B4D-46F2-814B-E095BB4F9271}" type="presParOf" srcId="{5CD02EF5-65EC-46E4-B465-D5DD3B0A3EB1}" destId="{2C4CBA3A-85B8-423D-878B-FC6E533783A5}" srcOrd="1" destOrd="0" presId="urn:microsoft.com/office/officeart/2005/8/layout/hList7"/>
    <dgm:cxn modelId="{01998CE1-ED19-471C-86FD-B5BE2DC88F64}" type="presParOf" srcId="{5CD02EF5-65EC-46E4-B465-D5DD3B0A3EB1}" destId="{AA298579-1592-40DE-8123-DD24039A438E}" srcOrd="2" destOrd="0" presId="urn:microsoft.com/office/officeart/2005/8/layout/hList7"/>
    <dgm:cxn modelId="{3B059DD4-9274-41DB-81C3-401F11512CD1}" type="presParOf" srcId="{5CD02EF5-65EC-46E4-B465-D5DD3B0A3EB1}" destId="{9C6526A1-6E35-4E69-92D9-C262A94468A5}" srcOrd="3" destOrd="0" presId="urn:microsoft.com/office/officeart/2005/8/layout/hList7"/>
    <dgm:cxn modelId="{87F74656-9D8C-4698-8DD8-BEEFAF077D8C}" type="presParOf" srcId="{CC8412BD-E2CA-4F6F-9773-B596B0F04D70}" destId="{618A47A2-3CF1-4CBB-BE24-9F26BC04D1BA}" srcOrd="1" destOrd="0" presId="urn:microsoft.com/office/officeart/2005/8/layout/hList7"/>
    <dgm:cxn modelId="{413B2E5F-2164-4288-A3E4-C9706353DD21}" type="presParOf" srcId="{CC8412BD-E2CA-4F6F-9773-B596B0F04D70}" destId="{366B9D0C-96DD-4CA5-B519-1C7FF10A4EED}" srcOrd="2" destOrd="0" presId="urn:microsoft.com/office/officeart/2005/8/layout/hList7"/>
    <dgm:cxn modelId="{8135D829-54F0-43D3-BC59-490AE02BB429}" type="presParOf" srcId="{366B9D0C-96DD-4CA5-B519-1C7FF10A4EED}" destId="{9B4B0F0B-C705-405C-846B-482A58C8CD00}" srcOrd="0" destOrd="0" presId="urn:microsoft.com/office/officeart/2005/8/layout/hList7"/>
    <dgm:cxn modelId="{0997C725-E841-4CCF-AB04-59052335E77B}" type="presParOf" srcId="{366B9D0C-96DD-4CA5-B519-1C7FF10A4EED}" destId="{4CEA4D23-FAC8-4DBC-9C9F-411259D909D2}" srcOrd="1" destOrd="0" presId="urn:microsoft.com/office/officeart/2005/8/layout/hList7"/>
    <dgm:cxn modelId="{8ACC4CB4-B078-418F-B9C5-F105DFF82693}" type="presParOf" srcId="{366B9D0C-96DD-4CA5-B519-1C7FF10A4EED}" destId="{015F164B-BFA7-49BD-B2B1-4374901E4268}" srcOrd="2" destOrd="0" presId="urn:microsoft.com/office/officeart/2005/8/layout/hList7"/>
    <dgm:cxn modelId="{7922F0BC-7D8C-49E3-A07E-75BE39BAF90E}" type="presParOf" srcId="{366B9D0C-96DD-4CA5-B519-1C7FF10A4EED}" destId="{4F1A7D9E-9553-4360-8501-C720B5D90124}" srcOrd="3" destOrd="0" presId="urn:microsoft.com/office/officeart/2005/8/layout/hList7"/>
    <dgm:cxn modelId="{E174130F-8989-4D58-92CD-F7E7F95ED560}" type="presParOf" srcId="{CC8412BD-E2CA-4F6F-9773-B596B0F04D70}" destId="{236D9A65-142E-43CB-BD64-E5A751968076}" srcOrd="3" destOrd="0" presId="urn:microsoft.com/office/officeart/2005/8/layout/hList7"/>
    <dgm:cxn modelId="{F36E9348-9675-4B2B-ADE4-AF972447A26A}" type="presParOf" srcId="{CC8412BD-E2CA-4F6F-9773-B596B0F04D70}" destId="{9F846D14-D3B9-4200-84D6-D2EE038E43B9}" srcOrd="4" destOrd="0" presId="urn:microsoft.com/office/officeart/2005/8/layout/hList7"/>
    <dgm:cxn modelId="{3B1FBE86-1193-4FC1-859F-EE85CB7A36E6}" type="presParOf" srcId="{9F846D14-D3B9-4200-84D6-D2EE038E43B9}" destId="{5CAD1C48-4918-4869-9673-D1F848FBE1EE}" srcOrd="0" destOrd="0" presId="urn:microsoft.com/office/officeart/2005/8/layout/hList7"/>
    <dgm:cxn modelId="{8396612F-B9F4-461C-8D19-1449C330BF8D}" type="presParOf" srcId="{9F846D14-D3B9-4200-84D6-D2EE038E43B9}" destId="{E68BB7DB-9F53-4689-9ABD-BBCCCC2AC335}" srcOrd="1" destOrd="0" presId="urn:microsoft.com/office/officeart/2005/8/layout/hList7"/>
    <dgm:cxn modelId="{A49574B8-0033-482B-84A0-46A957B4D7D2}" type="presParOf" srcId="{9F846D14-D3B9-4200-84D6-D2EE038E43B9}" destId="{CA3C3514-1CF2-4A29-8602-B2A07F3D19CD}" srcOrd="2" destOrd="0" presId="urn:microsoft.com/office/officeart/2005/8/layout/hList7"/>
    <dgm:cxn modelId="{855EED63-307D-4E40-8778-4102AD54B7B0}" type="presParOf" srcId="{9F846D14-D3B9-4200-84D6-D2EE038E43B9}" destId="{7024BD5D-AC8C-4C2B-B4A6-CC90A204C5CE}" srcOrd="3" destOrd="0" presId="urn:microsoft.com/office/officeart/2005/8/layout/hList7"/>
    <dgm:cxn modelId="{0C84089D-7034-475B-BD74-7358AAAD213C}" type="presParOf" srcId="{CC8412BD-E2CA-4F6F-9773-B596B0F04D70}" destId="{2E7560F8-71F3-4E29-B63C-EBB3AD053FEA}" srcOrd="5" destOrd="0" presId="urn:microsoft.com/office/officeart/2005/8/layout/hList7"/>
    <dgm:cxn modelId="{170AB296-1BB6-486A-860A-A4CA0C1E2016}" type="presParOf" srcId="{CC8412BD-E2CA-4F6F-9773-B596B0F04D70}" destId="{FFF4283A-5BF6-4E57-B9EC-B0A97A1ECBD9}" srcOrd="6" destOrd="0" presId="urn:microsoft.com/office/officeart/2005/8/layout/hList7"/>
    <dgm:cxn modelId="{A4B890D8-5072-43F1-A234-46868ABD57B9}" type="presParOf" srcId="{FFF4283A-5BF6-4E57-B9EC-B0A97A1ECBD9}" destId="{7CB1D671-B661-45DF-8ACE-5A21266CFBF7}" srcOrd="0" destOrd="0" presId="urn:microsoft.com/office/officeart/2005/8/layout/hList7"/>
    <dgm:cxn modelId="{B605E53A-E10E-4030-A3C6-7C276CCCE413}" type="presParOf" srcId="{FFF4283A-5BF6-4E57-B9EC-B0A97A1ECBD9}" destId="{D5FFFC86-4566-498D-9284-0EF78777B35B}" srcOrd="1" destOrd="0" presId="urn:microsoft.com/office/officeart/2005/8/layout/hList7"/>
    <dgm:cxn modelId="{DD125F5A-51BF-44AA-86A7-C0A42A0263F9}" type="presParOf" srcId="{FFF4283A-5BF6-4E57-B9EC-B0A97A1ECBD9}" destId="{145C16F0-2CE3-446F-980E-E27002E4350E}" srcOrd="2" destOrd="0" presId="urn:microsoft.com/office/officeart/2005/8/layout/hList7"/>
    <dgm:cxn modelId="{4E1D2A6C-CCBD-4C61-83E1-CFEFE8BDB5E7}" type="presParOf" srcId="{FFF4283A-5BF6-4E57-B9EC-B0A97A1ECBD9}" destId="{D1F1CD81-A2AE-44E8-9F61-62EA0992C303}" srcOrd="3" destOrd="0" presId="urn:microsoft.com/office/officeart/2005/8/layout/hList7"/>
    <dgm:cxn modelId="{49B3EFBC-4657-4D47-AF8F-3E29736A2128}" type="presParOf" srcId="{CC8412BD-E2CA-4F6F-9773-B596B0F04D70}" destId="{7F130DB3-96BF-42ED-B462-CBE91E4B32B1}" srcOrd="7" destOrd="0" presId="urn:microsoft.com/office/officeart/2005/8/layout/hList7"/>
    <dgm:cxn modelId="{D6576CED-250B-4012-8F76-28DF18B1407E}" type="presParOf" srcId="{CC8412BD-E2CA-4F6F-9773-B596B0F04D70}" destId="{5723F43E-B9B8-4F90-AE80-90908DC96B22}" srcOrd="8" destOrd="0" presId="urn:microsoft.com/office/officeart/2005/8/layout/hList7"/>
    <dgm:cxn modelId="{63776DC3-DE7E-456C-BBF7-52EEBFB25602}" type="presParOf" srcId="{5723F43E-B9B8-4F90-AE80-90908DC96B22}" destId="{A0CE4058-A4B1-4B6F-832C-4F829D18BE13}" srcOrd="0" destOrd="0" presId="urn:microsoft.com/office/officeart/2005/8/layout/hList7"/>
    <dgm:cxn modelId="{83085D25-BBA6-46A2-8002-268A1E708E8E}" type="presParOf" srcId="{5723F43E-B9B8-4F90-AE80-90908DC96B22}" destId="{B7C11882-FB0D-478C-AFCA-F7088D1736F4}" srcOrd="1" destOrd="0" presId="urn:microsoft.com/office/officeart/2005/8/layout/hList7"/>
    <dgm:cxn modelId="{3055EB18-EE5D-4A8C-B925-135C503E3B75}" type="presParOf" srcId="{5723F43E-B9B8-4F90-AE80-90908DC96B22}" destId="{7E8E867C-8B4A-4AA1-B2CE-5E6389F64FF5}" srcOrd="2" destOrd="0" presId="urn:microsoft.com/office/officeart/2005/8/layout/hList7"/>
    <dgm:cxn modelId="{CE54B2DC-4520-47A9-85E2-4FB0B57C5F33}" type="presParOf" srcId="{5723F43E-B9B8-4F90-AE80-90908DC96B22}" destId="{D9B26D5B-393F-476D-B7F4-AC592CDB0438}"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F1A3F-BB81-4EF1-9905-B7B82B8A8EE0}">
      <dsp:nvSpPr>
        <dsp:cNvPr id="0" name=""/>
        <dsp:cNvSpPr/>
      </dsp:nvSpPr>
      <dsp:spPr>
        <a:xfrm>
          <a:off x="0" y="1403985"/>
          <a:ext cx="11328400" cy="187198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DC1D7-1C4E-4534-BEA5-1DF98C57EE7A}">
      <dsp:nvSpPr>
        <dsp:cNvPr id="0" name=""/>
        <dsp:cNvSpPr/>
      </dsp:nvSpPr>
      <dsp:spPr>
        <a:xfrm>
          <a:off x="2986"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ELIZA</a:t>
          </a:r>
        </a:p>
        <a:p>
          <a:pPr marL="0" lvl="0" indent="0" algn="ctr" defTabSz="488950">
            <a:lnSpc>
              <a:spcPct val="90000"/>
            </a:lnSpc>
            <a:spcBef>
              <a:spcPct val="0"/>
            </a:spcBef>
            <a:spcAft>
              <a:spcPct val="35000"/>
            </a:spcAft>
            <a:buNone/>
          </a:pPr>
          <a:r>
            <a:rPr lang="en-US" sz="1100" b="1" kern="1200" dirty="0"/>
            <a:t>1966</a:t>
          </a:r>
        </a:p>
      </dsp:txBody>
      <dsp:txXfrm>
        <a:off x="2986" y="0"/>
        <a:ext cx="749234" cy="1871980"/>
      </dsp:txXfrm>
    </dsp:sp>
    <dsp:sp modelId="{269357B6-E0C1-46B5-8BFC-BDF9978E3610}">
      <dsp:nvSpPr>
        <dsp:cNvPr id="0" name=""/>
        <dsp:cNvSpPr/>
      </dsp:nvSpPr>
      <dsp:spPr>
        <a:xfrm>
          <a:off x="143606"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3A47E-1A61-4606-86F3-2154A6CC121A}">
      <dsp:nvSpPr>
        <dsp:cNvPr id="0" name=""/>
        <dsp:cNvSpPr/>
      </dsp:nvSpPr>
      <dsp:spPr>
        <a:xfrm>
          <a:off x="789682"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PARRY</a:t>
          </a:r>
        </a:p>
        <a:p>
          <a:pPr marL="0" lvl="0" indent="0" algn="ctr" defTabSz="488950">
            <a:lnSpc>
              <a:spcPct val="90000"/>
            </a:lnSpc>
            <a:spcBef>
              <a:spcPct val="0"/>
            </a:spcBef>
            <a:spcAft>
              <a:spcPct val="35000"/>
            </a:spcAft>
            <a:buNone/>
          </a:pPr>
          <a:r>
            <a:rPr lang="en-US" sz="1100" b="1" kern="1200" dirty="0"/>
            <a:t>1972</a:t>
          </a:r>
        </a:p>
      </dsp:txBody>
      <dsp:txXfrm>
        <a:off x="789682" y="2807970"/>
        <a:ext cx="749234" cy="1871980"/>
      </dsp:txXfrm>
    </dsp:sp>
    <dsp:sp modelId="{E9ACC6F2-0A7F-4070-9033-7E88A66267DE}">
      <dsp:nvSpPr>
        <dsp:cNvPr id="0" name=""/>
        <dsp:cNvSpPr/>
      </dsp:nvSpPr>
      <dsp:spPr>
        <a:xfrm>
          <a:off x="930302"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4E9F8-BE34-44D4-BD06-63C8E0212CA2}">
      <dsp:nvSpPr>
        <dsp:cNvPr id="0" name=""/>
        <dsp:cNvSpPr/>
      </dsp:nvSpPr>
      <dsp:spPr>
        <a:xfrm>
          <a:off x="1576378"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JABBERWACKY</a:t>
          </a:r>
        </a:p>
        <a:p>
          <a:pPr marL="0" lvl="0" indent="0" algn="ctr" defTabSz="488950">
            <a:lnSpc>
              <a:spcPct val="90000"/>
            </a:lnSpc>
            <a:spcBef>
              <a:spcPct val="0"/>
            </a:spcBef>
            <a:spcAft>
              <a:spcPct val="35000"/>
            </a:spcAft>
            <a:buNone/>
          </a:pPr>
          <a:r>
            <a:rPr lang="en-US" sz="1100" b="1" kern="1200" dirty="0"/>
            <a:t>1988</a:t>
          </a:r>
        </a:p>
      </dsp:txBody>
      <dsp:txXfrm>
        <a:off x="1576378" y="0"/>
        <a:ext cx="749234" cy="1871980"/>
      </dsp:txXfrm>
    </dsp:sp>
    <dsp:sp modelId="{EFF9D711-CE6A-4848-AE8E-514AA63AE160}">
      <dsp:nvSpPr>
        <dsp:cNvPr id="0" name=""/>
        <dsp:cNvSpPr/>
      </dsp:nvSpPr>
      <dsp:spPr>
        <a:xfrm>
          <a:off x="1716998"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C67E0D-8C79-4A4E-B989-7AA38F7E0E38}">
      <dsp:nvSpPr>
        <dsp:cNvPr id="0" name=""/>
        <dsp:cNvSpPr/>
      </dsp:nvSpPr>
      <dsp:spPr>
        <a:xfrm>
          <a:off x="2363074"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DR. SBAITSO</a:t>
          </a:r>
        </a:p>
        <a:p>
          <a:pPr marL="0" lvl="0" indent="0" algn="ctr" defTabSz="488950">
            <a:lnSpc>
              <a:spcPct val="90000"/>
            </a:lnSpc>
            <a:spcBef>
              <a:spcPct val="0"/>
            </a:spcBef>
            <a:spcAft>
              <a:spcPct val="35000"/>
            </a:spcAft>
            <a:buNone/>
          </a:pPr>
          <a:r>
            <a:rPr lang="en-US" sz="1100" b="1" kern="1200" dirty="0"/>
            <a:t>1992</a:t>
          </a:r>
        </a:p>
      </dsp:txBody>
      <dsp:txXfrm>
        <a:off x="2363074" y="2807970"/>
        <a:ext cx="749234" cy="1871980"/>
      </dsp:txXfrm>
    </dsp:sp>
    <dsp:sp modelId="{04F874D1-A797-47DB-99B6-DFB15E264042}">
      <dsp:nvSpPr>
        <dsp:cNvPr id="0" name=""/>
        <dsp:cNvSpPr/>
      </dsp:nvSpPr>
      <dsp:spPr>
        <a:xfrm>
          <a:off x="2503694"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44A68-C995-454E-AEEF-793B734BCD7C}">
      <dsp:nvSpPr>
        <dsp:cNvPr id="0" name=""/>
        <dsp:cNvSpPr/>
      </dsp:nvSpPr>
      <dsp:spPr>
        <a:xfrm>
          <a:off x="3149770"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A.L.I.C.E.</a:t>
          </a:r>
        </a:p>
        <a:p>
          <a:pPr marL="0" lvl="0" indent="0" algn="ctr" defTabSz="488950">
            <a:lnSpc>
              <a:spcPct val="90000"/>
            </a:lnSpc>
            <a:spcBef>
              <a:spcPct val="0"/>
            </a:spcBef>
            <a:spcAft>
              <a:spcPct val="35000"/>
            </a:spcAft>
            <a:buNone/>
          </a:pPr>
          <a:r>
            <a:rPr lang="en-US" sz="1100" b="1" kern="1200" dirty="0"/>
            <a:t>1995</a:t>
          </a:r>
        </a:p>
      </dsp:txBody>
      <dsp:txXfrm>
        <a:off x="3149770" y="0"/>
        <a:ext cx="749234" cy="1871980"/>
      </dsp:txXfrm>
    </dsp:sp>
    <dsp:sp modelId="{83ED0AF9-369D-4C3F-8D17-B2F06C312A5D}">
      <dsp:nvSpPr>
        <dsp:cNvPr id="0" name=""/>
        <dsp:cNvSpPr/>
      </dsp:nvSpPr>
      <dsp:spPr>
        <a:xfrm>
          <a:off x="3290390"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128859-9E9B-4C84-B4D2-D9A60401B361}">
      <dsp:nvSpPr>
        <dsp:cNvPr id="0" name=""/>
        <dsp:cNvSpPr/>
      </dsp:nvSpPr>
      <dsp:spPr>
        <a:xfrm>
          <a:off x="3936466"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SMARTERCHILD</a:t>
          </a:r>
          <a:br>
            <a:rPr lang="en-US" sz="1100" b="1" kern="1200" dirty="0"/>
          </a:br>
          <a:r>
            <a:rPr lang="en-US" sz="1100" b="1" kern="1200" dirty="0"/>
            <a:t>2001</a:t>
          </a:r>
        </a:p>
      </dsp:txBody>
      <dsp:txXfrm>
        <a:off x="3936466" y="2807970"/>
        <a:ext cx="749234" cy="1871980"/>
      </dsp:txXfrm>
    </dsp:sp>
    <dsp:sp modelId="{49A4CF14-F6C8-449D-800A-0CE10D0A79D4}">
      <dsp:nvSpPr>
        <dsp:cNvPr id="0" name=""/>
        <dsp:cNvSpPr/>
      </dsp:nvSpPr>
      <dsp:spPr>
        <a:xfrm>
          <a:off x="4077086"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AE9DF5-FCDD-46D9-9C76-4D0FD64C3695}">
      <dsp:nvSpPr>
        <dsp:cNvPr id="0" name=""/>
        <dsp:cNvSpPr/>
      </dsp:nvSpPr>
      <dsp:spPr>
        <a:xfrm>
          <a:off x="4723162"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IBM’S WATSON</a:t>
          </a:r>
          <a:br>
            <a:rPr lang="en-US" sz="1100" b="1" kern="1200" dirty="0"/>
          </a:br>
          <a:r>
            <a:rPr lang="en-US" sz="1100" b="1" kern="1200" dirty="0"/>
            <a:t>2006</a:t>
          </a:r>
        </a:p>
      </dsp:txBody>
      <dsp:txXfrm>
        <a:off x="4723162" y="0"/>
        <a:ext cx="749234" cy="1871980"/>
      </dsp:txXfrm>
    </dsp:sp>
    <dsp:sp modelId="{929F35CE-D587-4D3B-952D-7DCE8B9A77DC}">
      <dsp:nvSpPr>
        <dsp:cNvPr id="0" name=""/>
        <dsp:cNvSpPr/>
      </dsp:nvSpPr>
      <dsp:spPr>
        <a:xfrm>
          <a:off x="4863782"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508C7-431B-4DFA-8E86-00CDC5FE30A1}">
      <dsp:nvSpPr>
        <dsp:cNvPr id="0" name=""/>
        <dsp:cNvSpPr/>
      </dsp:nvSpPr>
      <dsp:spPr>
        <a:xfrm>
          <a:off x="5509858"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SIRI</a:t>
          </a:r>
          <a:br>
            <a:rPr lang="en-US" sz="1100" b="1" kern="1200" dirty="0"/>
          </a:br>
          <a:r>
            <a:rPr lang="en-US" sz="1100" b="1" kern="1200" dirty="0"/>
            <a:t>2010</a:t>
          </a:r>
        </a:p>
      </dsp:txBody>
      <dsp:txXfrm>
        <a:off x="5509858" y="2807970"/>
        <a:ext cx="749234" cy="1871980"/>
      </dsp:txXfrm>
    </dsp:sp>
    <dsp:sp modelId="{88E1164E-D384-4F26-A0C7-C3488DEA5217}">
      <dsp:nvSpPr>
        <dsp:cNvPr id="0" name=""/>
        <dsp:cNvSpPr/>
      </dsp:nvSpPr>
      <dsp:spPr>
        <a:xfrm>
          <a:off x="5650478"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50DCE-E405-4F6B-9EB4-E6BA0001FFF2}">
      <dsp:nvSpPr>
        <dsp:cNvPr id="0" name=""/>
        <dsp:cNvSpPr/>
      </dsp:nvSpPr>
      <dsp:spPr>
        <a:xfrm>
          <a:off x="6296554"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GOOGLE NOW</a:t>
          </a:r>
          <a:br>
            <a:rPr lang="en-US" sz="1100" b="1" kern="1200" dirty="0"/>
          </a:br>
          <a:r>
            <a:rPr lang="en-US" sz="1100" b="1" kern="1200" dirty="0"/>
            <a:t>2012</a:t>
          </a:r>
        </a:p>
      </dsp:txBody>
      <dsp:txXfrm>
        <a:off x="6296554" y="0"/>
        <a:ext cx="749234" cy="1871980"/>
      </dsp:txXfrm>
    </dsp:sp>
    <dsp:sp modelId="{19189EFE-BCF9-4B9D-87FB-4AE79F020CF3}">
      <dsp:nvSpPr>
        <dsp:cNvPr id="0" name=""/>
        <dsp:cNvSpPr/>
      </dsp:nvSpPr>
      <dsp:spPr>
        <a:xfrm>
          <a:off x="6437174"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24D8F-3F6D-4BF8-8DCA-2D760CE891B8}">
      <dsp:nvSpPr>
        <dsp:cNvPr id="0" name=""/>
        <dsp:cNvSpPr/>
      </dsp:nvSpPr>
      <dsp:spPr>
        <a:xfrm>
          <a:off x="7083250"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ALEXA</a:t>
          </a:r>
          <a:br>
            <a:rPr lang="en-US" sz="1100" b="1" kern="1200" dirty="0"/>
          </a:br>
          <a:r>
            <a:rPr lang="en-US" sz="1100" b="1" kern="1200" dirty="0"/>
            <a:t>2015</a:t>
          </a:r>
        </a:p>
      </dsp:txBody>
      <dsp:txXfrm>
        <a:off x="7083250" y="2807970"/>
        <a:ext cx="749234" cy="1871980"/>
      </dsp:txXfrm>
    </dsp:sp>
    <dsp:sp modelId="{7DEEEFE4-9244-4C7F-8F53-552407381735}">
      <dsp:nvSpPr>
        <dsp:cNvPr id="0" name=""/>
        <dsp:cNvSpPr/>
      </dsp:nvSpPr>
      <dsp:spPr>
        <a:xfrm>
          <a:off x="7223870"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F73C1-772B-453E-BFCE-9D577A8EEE10}">
      <dsp:nvSpPr>
        <dsp:cNvPr id="0" name=""/>
        <dsp:cNvSpPr/>
      </dsp:nvSpPr>
      <dsp:spPr>
        <a:xfrm>
          <a:off x="7869946"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solidFill>
                <a:prstClr val="black">
                  <a:hueOff val="0"/>
                  <a:satOff val="0"/>
                  <a:lumOff val="0"/>
                  <a:alphaOff val="0"/>
                </a:prstClr>
              </a:solidFill>
              <a:latin typeface="Calibri Light"/>
              <a:ea typeface="+mn-ea"/>
              <a:cs typeface="+mn-cs"/>
            </a:rPr>
            <a:t>CORTANA</a:t>
          </a:r>
          <a:br>
            <a:rPr lang="en-US" sz="1100" b="1" kern="1200" dirty="0"/>
          </a:br>
          <a:r>
            <a:rPr lang="en-US" sz="1100" b="1" kern="1200" dirty="0">
              <a:solidFill>
                <a:prstClr val="black">
                  <a:hueOff val="0"/>
                  <a:satOff val="0"/>
                  <a:lumOff val="0"/>
                  <a:alphaOff val="0"/>
                </a:prstClr>
              </a:solidFill>
              <a:latin typeface="Calibri Light"/>
              <a:ea typeface="+mn-ea"/>
              <a:cs typeface="+mn-cs"/>
            </a:rPr>
            <a:t>2015</a:t>
          </a:r>
        </a:p>
      </dsp:txBody>
      <dsp:txXfrm>
        <a:off x="7869946" y="0"/>
        <a:ext cx="749234" cy="1871980"/>
      </dsp:txXfrm>
    </dsp:sp>
    <dsp:sp modelId="{ADE493E4-AB05-417B-B0ED-044D5CA0652C}">
      <dsp:nvSpPr>
        <dsp:cNvPr id="0" name=""/>
        <dsp:cNvSpPr/>
      </dsp:nvSpPr>
      <dsp:spPr>
        <a:xfrm>
          <a:off x="8010566"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C9A33-5042-4C13-8687-54087A4BB7B6}">
      <dsp:nvSpPr>
        <dsp:cNvPr id="0" name=""/>
        <dsp:cNvSpPr/>
      </dsp:nvSpPr>
      <dsp:spPr>
        <a:xfrm>
          <a:off x="8656642" y="280797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BOTS FOR MESSANGER</a:t>
          </a:r>
          <a:br>
            <a:rPr lang="en-US" sz="1100" b="1" kern="1200" dirty="0"/>
          </a:br>
          <a:r>
            <a:rPr lang="en-US" sz="1100" b="1" kern="1200" dirty="0"/>
            <a:t>2016</a:t>
          </a:r>
        </a:p>
      </dsp:txBody>
      <dsp:txXfrm>
        <a:off x="8656642" y="2807970"/>
        <a:ext cx="749234" cy="1871980"/>
      </dsp:txXfrm>
    </dsp:sp>
    <dsp:sp modelId="{160CD0A2-8307-4EED-BF29-F7AD75C2DCE7}">
      <dsp:nvSpPr>
        <dsp:cNvPr id="0" name=""/>
        <dsp:cNvSpPr/>
      </dsp:nvSpPr>
      <dsp:spPr>
        <a:xfrm>
          <a:off x="8797262"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6678D-1A62-4B87-A59F-5ED7101619E3}">
      <dsp:nvSpPr>
        <dsp:cNvPr id="0" name=""/>
        <dsp:cNvSpPr/>
      </dsp:nvSpPr>
      <dsp:spPr>
        <a:xfrm>
          <a:off x="9443338" y="0"/>
          <a:ext cx="749234" cy="1871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b="1" kern="1200" dirty="0"/>
            <a:t>TAY</a:t>
          </a:r>
          <a:br>
            <a:rPr lang="en-US" sz="1100" b="1" kern="1200" dirty="0"/>
          </a:br>
          <a:r>
            <a:rPr lang="en-US" sz="1100" b="1" kern="1200" dirty="0"/>
            <a:t>2016</a:t>
          </a:r>
        </a:p>
      </dsp:txBody>
      <dsp:txXfrm>
        <a:off x="9443338" y="0"/>
        <a:ext cx="749234" cy="1871980"/>
      </dsp:txXfrm>
    </dsp:sp>
    <dsp:sp modelId="{499710AC-AD27-4957-802D-1AEBA810AF5C}">
      <dsp:nvSpPr>
        <dsp:cNvPr id="0" name=""/>
        <dsp:cNvSpPr/>
      </dsp:nvSpPr>
      <dsp:spPr>
        <a:xfrm>
          <a:off x="9583958" y="2105977"/>
          <a:ext cx="467995" cy="46799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6DA79-F678-4994-B740-7B158147F83B}">
      <dsp:nvSpPr>
        <dsp:cNvPr id="0" name=""/>
        <dsp:cNvSpPr/>
      </dsp:nvSpPr>
      <dsp:spPr>
        <a:xfrm>
          <a:off x="0" y="0"/>
          <a:ext cx="2212578" cy="467995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t>Language</a:t>
          </a:r>
          <a:br>
            <a:rPr lang="en-US" sz="1400" b="1" i="0" kern="1200" dirty="0"/>
          </a:br>
          <a:r>
            <a:rPr lang="en-US" sz="1400" b="0" i="0" kern="1200" dirty="0"/>
            <a:t>A machine learning-based service to build natural language experiences. Quickly create enterprise-ready, custom models that continuously improve</a:t>
          </a:r>
          <a:endParaRPr lang="en-US" sz="1400" kern="1200" dirty="0"/>
        </a:p>
      </dsp:txBody>
      <dsp:txXfrm>
        <a:off x="0" y="1871980"/>
        <a:ext cx="2212578" cy="1871980"/>
      </dsp:txXfrm>
    </dsp:sp>
    <dsp:sp modelId="{9C6526A1-6E35-4E69-92D9-C262A94468A5}">
      <dsp:nvSpPr>
        <dsp:cNvPr id="0" name=""/>
        <dsp:cNvSpPr/>
      </dsp:nvSpPr>
      <dsp:spPr>
        <a:xfrm>
          <a:off x="327077" y="280797"/>
          <a:ext cx="1558423" cy="155842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0662" t="20662" r="20662" b="20662"/>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B4B0F0B-C705-405C-846B-482A58C8CD00}">
      <dsp:nvSpPr>
        <dsp:cNvPr id="0" name=""/>
        <dsp:cNvSpPr/>
      </dsp:nvSpPr>
      <dsp:spPr>
        <a:xfrm>
          <a:off x="2278955" y="0"/>
          <a:ext cx="2212578" cy="467995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err="1"/>
            <a:t>QnA</a:t>
          </a:r>
          <a:r>
            <a:rPr lang="en-US" sz="1400" b="1" i="0" kern="1200" dirty="0"/>
            <a:t> Maker</a:t>
          </a:r>
          <a:br>
            <a:rPr lang="en-US" sz="1400" b="1" i="0" kern="1200" dirty="0"/>
          </a:br>
          <a:r>
            <a:rPr lang="en-US" sz="1400" b="0" i="0" kern="1200" dirty="0"/>
            <a:t>Publish a simple question and answer bot based on existing FAQ URLs, structured documents and product manuals</a:t>
          </a:r>
          <a:endParaRPr lang="en-US" sz="1400" b="1" i="0" kern="1200" dirty="0"/>
        </a:p>
      </dsp:txBody>
      <dsp:txXfrm>
        <a:off x="2278955" y="1871980"/>
        <a:ext cx="2212578" cy="1871980"/>
      </dsp:txXfrm>
    </dsp:sp>
    <dsp:sp modelId="{4F1A7D9E-9553-4360-8501-C720B5D90124}">
      <dsp:nvSpPr>
        <dsp:cNvPr id="0" name=""/>
        <dsp:cNvSpPr/>
      </dsp:nvSpPr>
      <dsp:spPr>
        <a:xfrm>
          <a:off x="2606032" y="280797"/>
          <a:ext cx="1558423" cy="1558423"/>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0662" t="20662" r="20662" b="20662"/>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CAD1C48-4918-4869-9673-D1F848FBE1EE}">
      <dsp:nvSpPr>
        <dsp:cNvPr id="0" name=""/>
        <dsp:cNvSpPr/>
      </dsp:nvSpPr>
      <dsp:spPr>
        <a:xfrm>
          <a:off x="4557910" y="0"/>
          <a:ext cx="2212578" cy="467995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t>Speech</a:t>
          </a:r>
          <a:br>
            <a:rPr lang="en-US" sz="1400" b="1" i="0" kern="1200" dirty="0"/>
          </a:br>
          <a:r>
            <a:rPr lang="en-US" sz="1400" b="0" i="0" kern="1200" dirty="0"/>
            <a:t>Hear commands, identify individual speakers, translate, and reply to customers in natural language with a branded voice</a:t>
          </a:r>
          <a:endParaRPr lang="en-US" sz="1400" b="1" i="0" kern="1200" dirty="0"/>
        </a:p>
      </dsp:txBody>
      <dsp:txXfrm>
        <a:off x="4557910" y="1871980"/>
        <a:ext cx="2212578" cy="1871980"/>
      </dsp:txXfrm>
    </dsp:sp>
    <dsp:sp modelId="{7024BD5D-AC8C-4C2B-B4A6-CC90A204C5CE}">
      <dsp:nvSpPr>
        <dsp:cNvPr id="0" name=""/>
        <dsp:cNvSpPr/>
      </dsp:nvSpPr>
      <dsp:spPr>
        <a:xfrm>
          <a:off x="4884988" y="280797"/>
          <a:ext cx="1558423" cy="1558423"/>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0662" t="20662" r="20662" b="20662"/>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7CB1D671-B661-45DF-8ACE-5A21266CFBF7}">
      <dsp:nvSpPr>
        <dsp:cNvPr id="0" name=""/>
        <dsp:cNvSpPr/>
      </dsp:nvSpPr>
      <dsp:spPr>
        <a:xfrm>
          <a:off x="6836866" y="0"/>
          <a:ext cx="2212578" cy="467995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t>Search</a:t>
          </a:r>
          <a:br>
            <a:rPr lang="en-US" sz="1400" b="1" i="0" kern="1200" dirty="0"/>
          </a:br>
          <a:r>
            <a:rPr lang="en-US" sz="1400" b="0" i="0" kern="1200" dirty="0" err="1"/>
            <a:t>Search</a:t>
          </a:r>
          <a:r>
            <a:rPr lang="en-US" sz="1400" b="0" i="0" kern="1200" dirty="0"/>
            <a:t> across defined domains or the web for customer data, inventory status, research results, transaction records and more</a:t>
          </a:r>
          <a:endParaRPr lang="en-US" sz="1400" b="1" i="0" kern="1200" dirty="0"/>
        </a:p>
      </dsp:txBody>
      <dsp:txXfrm>
        <a:off x="6836866" y="1871980"/>
        <a:ext cx="2212578" cy="1871980"/>
      </dsp:txXfrm>
    </dsp:sp>
    <dsp:sp modelId="{D1F1CD81-A2AE-44E8-9F61-62EA0992C303}">
      <dsp:nvSpPr>
        <dsp:cNvPr id="0" name=""/>
        <dsp:cNvSpPr/>
      </dsp:nvSpPr>
      <dsp:spPr>
        <a:xfrm>
          <a:off x="7163943" y="280797"/>
          <a:ext cx="1558423" cy="1558423"/>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0662" t="20662" r="20662" b="20662"/>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A0CE4058-A4B1-4B6F-832C-4F829D18BE13}">
      <dsp:nvSpPr>
        <dsp:cNvPr id="0" name=""/>
        <dsp:cNvSpPr/>
      </dsp:nvSpPr>
      <dsp:spPr>
        <a:xfrm>
          <a:off x="9115821" y="0"/>
          <a:ext cx="2212578" cy="467995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t>Vision</a:t>
          </a:r>
          <a:br>
            <a:rPr lang="en-US" sz="1400" b="1" i="0" kern="1200" dirty="0"/>
          </a:br>
          <a:r>
            <a:rPr lang="en-US" sz="1400" b="0" i="0" kern="1200" dirty="0"/>
            <a:t>Recognize faces, moderate content, and index images and video with computer vision services</a:t>
          </a:r>
          <a:endParaRPr lang="en-US" sz="1400" b="1" i="0" kern="1200" dirty="0"/>
        </a:p>
      </dsp:txBody>
      <dsp:txXfrm>
        <a:off x="9115821" y="1871980"/>
        <a:ext cx="2212578" cy="1871980"/>
      </dsp:txXfrm>
    </dsp:sp>
    <dsp:sp modelId="{D9B26D5B-393F-476D-B7F4-AC592CDB0438}">
      <dsp:nvSpPr>
        <dsp:cNvPr id="0" name=""/>
        <dsp:cNvSpPr/>
      </dsp:nvSpPr>
      <dsp:spPr>
        <a:xfrm>
          <a:off x="9442899" y="280797"/>
          <a:ext cx="1558423" cy="1558423"/>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20662" t="20662" r="20662" b="20662"/>
          </a:stretch>
        </a:blip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C56B8BE9-A85E-4F56-B820-83E187C59B25}">
      <dsp:nvSpPr>
        <dsp:cNvPr id="0" name=""/>
        <dsp:cNvSpPr/>
      </dsp:nvSpPr>
      <dsp:spPr>
        <a:xfrm>
          <a:off x="453136" y="3743960"/>
          <a:ext cx="10422128" cy="701992"/>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B045B-2829-4EC7-A367-8D66F5813A8F}" type="datetimeFigureOut">
              <a:rPr lang="en-US" smtClean="0"/>
              <a:t>27-Jan-20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154B3-E2DC-487D-B19C-941BA1A3EE28}" type="slidenum">
              <a:rPr lang="en-US" smtClean="0"/>
              <a:t>‹#›</a:t>
            </a:fld>
            <a:endParaRPr lang="en-US"/>
          </a:p>
        </p:txBody>
      </p:sp>
    </p:spTree>
    <p:extLst>
      <p:ext uri="{BB962C8B-B14F-4D97-AF65-F5344CB8AC3E}">
        <p14:creationId xmlns:p14="http://schemas.microsoft.com/office/powerpoint/2010/main" val="380042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meetup.com/NET-Kuwait/" TargetMode="Externa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471513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739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450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9163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13071185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49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36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urple">
    <p:bg>
      <p:bgPr>
        <a:solidFill>
          <a:srgbClr val="D2D2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651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Blank Purple">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994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360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3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1" y="1093968"/>
            <a:ext cx="12192000" cy="344094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Welcome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KUWAIT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5641537"/>
            <a:ext cx="1219199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hlinkClick r:id="rId3">
                  <a:extLst>
                    <a:ext uri="{A12FA001-AC4F-418D-AE19-62706E023703}">
                      <ahyp:hlinkClr xmlns:ahyp="http://schemas.microsoft.com/office/drawing/2018/hyperlinkcolor" val="tx"/>
                    </a:ext>
                  </a:extLst>
                </a:hlinkClick>
              </a:rPr>
              <a:t>https://www.meetup.com/NET-Kuwait/</a:t>
            </a:r>
            <a:endParaRPr lang="en-US" sz="3200" i="0" dirty="0">
              <a:solidFill>
                <a:schemeClr val="bg1"/>
              </a:solidFill>
            </a:endParaRPr>
          </a:p>
        </p:txBody>
      </p:sp>
    </p:spTree>
    <p:extLst>
      <p:ext uri="{BB962C8B-B14F-4D97-AF65-F5344CB8AC3E}">
        <p14:creationId xmlns:p14="http://schemas.microsoft.com/office/powerpoint/2010/main" val="190226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897568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6265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8DC5-3980-44BF-B280-3D8D113B36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AC63E-9D51-4ECC-A971-75591553E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C854C-B3A4-45B1-B6B0-319B6BC57B2C}"/>
              </a:ext>
            </a:extLst>
          </p:cNvPr>
          <p:cNvSpPr>
            <a:spLocks noGrp="1"/>
          </p:cNvSpPr>
          <p:nvPr>
            <p:ph type="dt" sz="half" idx="10"/>
          </p:nvPr>
        </p:nvSpPr>
        <p:spPr/>
        <p:txBody>
          <a:bodyPr/>
          <a:lstStyle/>
          <a:p>
            <a:fld id="{F5252013-D1C8-495B-9F5B-B715970E5C50}" type="datetimeFigureOut">
              <a:rPr lang="en-US" smtClean="0"/>
              <a:t>27-Jan-20</a:t>
            </a:fld>
            <a:endParaRPr lang="en-US"/>
          </a:p>
        </p:txBody>
      </p:sp>
      <p:sp>
        <p:nvSpPr>
          <p:cNvPr id="5" name="Footer Placeholder 4">
            <a:extLst>
              <a:ext uri="{FF2B5EF4-FFF2-40B4-BE49-F238E27FC236}">
                <a16:creationId xmlns:a16="http://schemas.microsoft.com/office/drawing/2014/main" id="{FFE4E01A-0D4B-4358-86BA-924F0DED7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C057F-8ECD-4DAE-8D34-9E89D29D9EE9}"/>
              </a:ext>
            </a:extLst>
          </p:cNvPr>
          <p:cNvSpPr>
            <a:spLocks noGrp="1"/>
          </p:cNvSpPr>
          <p:nvPr>
            <p:ph type="sldNum" sz="quarter" idx="12"/>
          </p:nvPr>
        </p:nvSpPr>
        <p:spPr/>
        <p:txBody>
          <a:bodyPr/>
          <a:lstStyle/>
          <a:p>
            <a:fld id="{967E1A28-DB02-4AF5-85E1-5B3655A86685}" type="slidenum">
              <a:rPr lang="en-US" smtClean="0"/>
              <a:t>‹#›</a:t>
            </a:fld>
            <a:endParaRPr lang="en-US"/>
          </a:p>
        </p:txBody>
      </p:sp>
    </p:spTree>
    <p:extLst>
      <p:ext uri="{BB962C8B-B14F-4D97-AF65-F5344CB8AC3E}">
        <p14:creationId xmlns:p14="http://schemas.microsoft.com/office/powerpoint/2010/main" val="2703681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15B14FB-E145-4514-9710-E930B7E42AEA}"/>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Rounded Corners 13">
            <a:extLst>
              <a:ext uri="{FF2B5EF4-FFF2-40B4-BE49-F238E27FC236}">
                <a16:creationId xmlns:a16="http://schemas.microsoft.com/office/drawing/2014/main" id="{6DFA1C78-D46B-487B-A045-310FD3AB4E92}"/>
              </a:ext>
            </a:extLst>
          </p:cNvPr>
          <p:cNvSpPr/>
          <p:nvPr userDrawn="1"/>
        </p:nvSpPr>
        <p:spPr>
          <a:xfrm>
            <a:off x="11844618" y="6249961"/>
            <a:ext cx="230420" cy="460402"/>
          </a:xfrm>
          <a:prstGeom prst="roundRect">
            <a:avLst>
              <a:gd name="adj" fmla="val 7366"/>
            </a:avLst>
          </a:prstGeom>
          <a:solidFill>
            <a:srgbClr val="25C6E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2AD04797-E1F4-41A7-A9F2-6E573C6F6509}"/>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667249C6-3754-4E13-90D7-C3F7CBE5AA9E}"/>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Placeholder 1">
            <a:extLst>
              <a:ext uri="{FF2B5EF4-FFF2-40B4-BE49-F238E27FC236}">
                <a16:creationId xmlns:a16="http://schemas.microsoft.com/office/drawing/2014/main" id="{F540A948-352D-4F18-8FB5-AB16C3C4E941}"/>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19" name="Footer Placeholder 4">
            <a:extLst>
              <a:ext uri="{FF2B5EF4-FFF2-40B4-BE49-F238E27FC236}">
                <a16:creationId xmlns:a16="http://schemas.microsoft.com/office/drawing/2014/main" id="{76F2AF8D-446E-4001-A718-B49EFDABCA36}"/>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20" name="Slide Number Placeholder 5">
            <a:extLst>
              <a:ext uri="{FF2B5EF4-FFF2-40B4-BE49-F238E27FC236}">
                <a16:creationId xmlns:a16="http://schemas.microsoft.com/office/drawing/2014/main" id="{9525F571-DB02-4E03-BFD5-1BB2F38A31D7}"/>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
        <p:nvSpPr>
          <p:cNvPr id="18" name="Text Placeholder 2">
            <a:extLst>
              <a:ext uri="{FF2B5EF4-FFF2-40B4-BE49-F238E27FC236}">
                <a16:creationId xmlns:a16="http://schemas.microsoft.com/office/drawing/2014/main" id="{A121BBE1-2F16-449D-8477-C5CDD4C6976F}"/>
              </a:ext>
            </a:extLst>
          </p:cNvPr>
          <p:cNvSpPr>
            <a:spLocks noGrp="1"/>
          </p:cNvSpPr>
          <p:nvPr>
            <p:ph idx="1"/>
          </p:nvPr>
        </p:nvSpPr>
        <p:spPr>
          <a:xfrm>
            <a:off x="432000" y="1512000"/>
            <a:ext cx="11328000" cy="4679250"/>
          </a:xfrm>
          <a:prstGeom prst="rect">
            <a:avLst/>
          </a:prstGeom>
          <a:noFill/>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Freeform 5">
            <a:extLst>
              <a:ext uri="{FF2B5EF4-FFF2-40B4-BE49-F238E27FC236}">
                <a16:creationId xmlns:a16="http://schemas.microsoft.com/office/drawing/2014/main" id="{ACE017C8-58D1-4094-BCC5-34944538C742}"/>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54CA494-95CD-4E00-A003-28CC5FC050B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5">
            <a:extLst>
              <a:ext uri="{FF2B5EF4-FFF2-40B4-BE49-F238E27FC236}">
                <a16:creationId xmlns:a16="http://schemas.microsoft.com/office/drawing/2014/main" id="{0FC34390-C703-4741-AA00-251BA239852C}"/>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5F95C65-2024-4185-9A0C-0B041CC54F2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1900118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3919820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861885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77553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24141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Freeform 5">
            <a:extLst>
              <a:ext uri="{FF2B5EF4-FFF2-40B4-BE49-F238E27FC236}">
                <a16:creationId xmlns:a16="http://schemas.microsoft.com/office/drawing/2014/main" id="{6D9D14BE-253F-4F2C-BD2A-279B1E6A53A9}"/>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4AE814C7-08E9-4A49-8A3E-149C108EE284}"/>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F81A58A3-8E39-478E-8E8F-18C727461F5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008B2C89-7EC0-4B72-87E4-A5E85FF0C6A2}"/>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797985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Freeform 5">
            <a:extLst>
              <a:ext uri="{FF2B5EF4-FFF2-40B4-BE49-F238E27FC236}">
                <a16:creationId xmlns:a16="http://schemas.microsoft.com/office/drawing/2014/main" id="{15524170-AA7C-45C5-90D6-FA4F83F11BE7}"/>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ABA549D1-5D21-4962-8DD2-913FB54A8B88}"/>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DDAD6270-2F5B-4C79-8EF7-7165C922AB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0CAC18B-ECD4-48E9-9526-71364CFCDE07}"/>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365606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590056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2" name="Freeform 5">
            <a:extLst>
              <a:ext uri="{FF2B5EF4-FFF2-40B4-BE49-F238E27FC236}">
                <a16:creationId xmlns:a16="http://schemas.microsoft.com/office/drawing/2014/main" id="{52F476D8-976E-4AD7-A89C-7445D67A2CF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E93BBFD2-B006-4D7C-9DF8-1596A47A37B9}"/>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A2E14160-2BC2-40E2-BF12-D41C2F7D2CB7}"/>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5F2EEF8D-3876-4144-B2EB-00F77E2786CB}"/>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466328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002915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41648416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243359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65419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94239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096149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609567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989140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4001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4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524245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481394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9882677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393034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a:ln>
            <a:solidFill>
              <a:schemeClr val="accent5">
                <a:lumMod val="50000"/>
                <a:lumOff val="50000"/>
              </a:schemeClr>
            </a:solidFill>
          </a:ln>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932141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7530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5654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544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5496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246753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0234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402680907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p:nvGrpSpPr>
          <p:grpSpPr>
            <a:xfrm>
              <a:off x="12618967" y="-221"/>
              <a:ext cx="954235" cy="5767187"/>
              <a:chOff x="12618967" y="-221"/>
              <a:chExt cx="954235" cy="5767187"/>
            </a:xfrm>
          </p:grpSpPr>
          <p:grpSp>
            <p:nvGrpSpPr>
              <p:cNvPr id="26" name="Group 25"/>
              <p:cNvGrpSpPr/>
              <p:nvPr/>
            </p:nvGrpSpPr>
            <p:grpSpPr>
              <a:xfrm rot="5400000">
                <a:off x="11582059" y="1045293"/>
                <a:ext cx="2703052" cy="629236"/>
                <a:chOff x="1586734" y="4543426"/>
                <a:chExt cx="2703052" cy="629236"/>
              </a:xfrm>
            </p:grpSpPr>
            <p:sp>
              <p:nvSpPr>
                <p:cNvPr id="45" name="Rectangle 44"/>
                <p:cNvSpPr/>
                <p:nvPr/>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p:nvGrpSpPr>
            <p:grpSpPr>
              <a:xfrm rot="5400000">
                <a:off x="10970856" y="3489620"/>
                <a:ext cx="3925458" cy="629233"/>
                <a:chOff x="3254158" y="4203959"/>
                <a:chExt cx="3925458" cy="629233"/>
              </a:xfrm>
            </p:grpSpPr>
            <p:sp>
              <p:nvSpPr>
                <p:cNvPr id="33" name="Rectangle 32"/>
                <p:cNvSpPr/>
                <p:nvPr/>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910758"/>
      </p:ext>
    </p:extLst>
  </p:cSld>
  <p:clrMap bg1="lt1" tx1="dk1" bg2="lt2" tx2="dk2" accent1="accent1" accent2="accent2" accent3="accent3" accent4="accent4" accent5="accent5" accent6="accent6" hlink="hlink" folHlink="folHlink"/>
  <p:sldLayoutIdLst>
    <p:sldLayoutId id="2147483683" r:id="rId1"/>
    <p:sldLayoutId id="2147483704"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705" r:id="rId16"/>
    <p:sldLayoutId id="2147483706" r:id="rId17"/>
    <p:sldLayoutId id="2147483697" r:id="rId18"/>
    <p:sldLayoutId id="2147483698" r:id="rId19"/>
    <p:sldLayoutId id="2147483699" r:id="rId20"/>
    <p:sldLayoutId id="2147483700"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rgbClr val="25C6E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2786320"/>
      </p:ext>
    </p:extLst>
  </p:cSld>
  <p:clrMap bg1="lt1" tx1="dk1" bg2="lt2" tx2="dk2" accent1="accent1" accent2="accent2" accent3="accent3" accent4="accent4" accent5="accent5" accent6="accent6" hlink="hlink" folHlink="folHlink"/>
  <p:sldLayoutIdLst>
    <p:sldLayoutId id="2147483730"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1" r:id="rId24"/>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tariq-abubaker/" TargetMode="External"/><Relationship Id="rId2" Type="http://schemas.openxmlformats.org/officeDocument/2006/relationships/image" Target="../media/image7.jpg"/><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twitter.com/taq_abubak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A6923d" TargetMode="External"/><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s://www.surveymonkey.com/r/DQ8GS59" TargetMode="External"/><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cognitive-services/qnamaker/overview/overview" TargetMode="External"/><Relationship Id="rId7" Type="http://schemas.openxmlformats.org/officeDocument/2006/relationships/hyperlink" Target="https://www.techmeet360.com/techtalksession/AzureBotFramework.pptx" TargetMode="External"/><Relationship Id="rId2" Type="http://schemas.openxmlformats.org/officeDocument/2006/relationships/hyperlink" Target="https://docs.microsoft.com/en-us/azure/bot-service/?view=azure-bot-service-4.0" TargetMode="External"/><Relationship Id="rId1" Type="http://schemas.openxmlformats.org/officeDocument/2006/relationships/slideLayout" Target="../slideLayouts/slideLayout23.xml"/><Relationship Id="rId6" Type="http://schemas.openxmlformats.org/officeDocument/2006/relationships/hyperlink" Target="https://dev.botframework.com/" TargetMode="External"/><Relationship Id="rId5" Type="http://schemas.openxmlformats.org/officeDocument/2006/relationships/hyperlink" Target="https://chatbotsmagazine.com/chatbot-report-2019-global-trends-and-analysis-a487afec05b" TargetMode="External"/><Relationship Id="rId4" Type="http://schemas.openxmlformats.org/officeDocument/2006/relationships/hyperlink" Target="https://docs.microsoft.com/en-us/azure/cognitive-services/luis/what-is-lui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www.linkedin.com/in/amirismailyousef/" TargetMode="Externa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hyperlink" Target="http://www.businessinsider.com/80-of-businesses-want-chatbots-by-2020-2016-12" TargetMode="External"/><Relationship Id="rId2" Type="http://schemas.openxmlformats.org/officeDocument/2006/relationships/hyperlink" Target="https://www.adobe.com/insights/15-stats-about-artificial-intelligence.html" TargetMode="External"/><Relationship Id="rId1" Type="http://schemas.openxmlformats.org/officeDocument/2006/relationships/slideLayout" Target="../slideLayouts/slideLayout23.xml"/><Relationship Id="rId6" Type="http://schemas.openxmlformats.org/officeDocument/2006/relationships/hyperlink" Target="https://www.opus.global/media/44137/opus-q3-2018-report-eng.pdf" TargetMode="External"/><Relationship Id="rId5" Type="http://schemas.openxmlformats.org/officeDocument/2006/relationships/hyperlink" Target="https://www.drift.com/blog/chatbots-report/" TargetMode="External"/><Relationship Id="rId4" Type="http://schemas.openxmlformats.org/officeDocument/2006/relationships/hyperlink" Target="https://www.juniperresearch.com/press/press-releases/chatbots-a-game-changer-for-banking-healthca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DECF466-7476-4518-82DF-1CFA5F32347C}"/>
              </a:ext>
            </a:extLst>
          </p:cNvPr>
          <p:cNvSpPr>
            <a:spLocks noGrp="1"/>
          </p:cNvSpPr>
          <p:nvPr>
            <p:ph type="ctrTitle"/>
          </p:nvPr>
        </p:nvSpPr>
        <p:spPr>
          <a:xfrm>
            <a:off x="135952" y="1392571"/>
            <a:ext cx="5238466" cy="2366629"/>
          </a:xfrm>
        </p:spPr>
        <p:txBody>
          <a:bodyPr vert="horz" lIns="91440" tIns="45720" rIns="91440" bIns="45720" rtlCol="0" anchor="b">
            <a:normAutofit fontScale="90000"/>
          </a:bodyPr>
          <a:lstStyle/>
          <a:p>
            <a:pPr>
              <a:lnSpc>
                <a:spcPct val="90000"/>
              </a:lnSpc>
            </a:pPr>
            <a:r>
              <a:rPr lang="en-US" sz="5600" kern="1200" dirty="0">
                <a:solidFill>
                  <a:schemeClr val="bg1"/>
                </a:solidFill>
                <a:latin typeface="+mj-lt"/>
                <a:ea typeface="+mj-ea"/>
                <a:cs typeface="+mj-cs"/>
              </a:rPr>
              <a:t>Create Intelligent Bots with the Azure Bot Service</a:t>
            </a:r>
          </a:p>
        </p:txBody>
      </p:sp>
      <p:sp>
        <p:nvSpPr>
          <p:cNvPr id="2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descr="Robot">
            <a:extLst>
              <a:ext uri="{FF2B5EF4-FFF2-40B4-BE49-F238E27FC236}">
                <a16:creationId xmlns:a16="http://schemas.microsoft.com/office/drawing/2014/main" id="{47D24349-5438-4FC2-BF2A-5F370A0760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1" name="Subtitle 10">
            <a:extLst>
              <a:ext uri="{FF2B5EF4-FFF2-40B4-BE49-F238E27FC236}">
                <a16:creationId xmlns:a16="http://schemas.microsoft.com/office/drawing/2014/main" id="{D23E337A-DFC4-474F-BE01-E1DDB2AC6A10}"/>
              </a:ext>
            </a:extLst>
          </p:cNvPr>
          <p:cNvSpPr>
            <a:spLocks noGrp="1"/>
          </p:cNvSpPr>
          <p:nvPr>
            <p:ph type="subTitle" idx="1"/>
          </p:nvPr>
        </p:nvSpPr>
        <p:spPr>
          <a:xfrm>
            <a:off x="1105641" y="4153866"/>
            <a:ext cx="3299087" cy="997905"/>
          </a:xfrm>
        </p:spPr>
        <p:txBody>
          <a:bodyPr numCol="1"/>
          <a:lstStyle/>
          <a:p>
            <a:pPr algn="ctr"/>
            <a:r>
              <a:rPr lang="en-US" sz="2800" b="1" dirty="0">
                <a:solidFill>
                  <a:schemeClr val="tx1"/>
                </a:solidFill>
                <a:latin typeface="+mj-lt"/>
              </a:rPr>
              <a:t>By: Tariq Abubaker</a:t>
            </a:r>
            <a:endParaRPr lang="en-US" b="1" dirty="0">
              <a:solidFill>
                <a:schemeClr val="tx1"/>
              </a:solidFill>
              <a:latin typeface="+mj-lt"/>
            </a:endParaRPr>
          </a:p>
        </p:txBody>
      </p:sp>
    </p:spTree>
    <p:extLst>
      <p:ext uri="{BB962C8B-B14F-4D97-AF65-F5344CB8AC3E}">
        <p14:creationId xmlns:p14="http://schemas.microsoft.com/office/powerpoint/2010/main" val="318268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877F31-AD19-4233-B21D-1801467DA13B}"/>
              </a:ext>
            </a:extLst>
          </p:cNvPr>
          <p:cNvSpPr>
            <a:spLocks noGrp="1"/>
          </p:cNvSpPr>
          <p:nvPr>
            <p:ph type="title"/>
          </p:nvPr>
        </p:nvSpPr>
        <p:spPr/>
        <p:txBody>
          <a:bodyPr/>
          <a:lstStyle/>
          <a:p>
            <a:r>
              <a:rPr lang="en-US" dirty="0">
                <a:solidFill>
                  <a:schemeClr val="tx1"/>
                </a:solidFill>
              </a:rPr>
              <a:t>Additional Benefits</a:t>
            </a:r>
          </a:p>
        </p:txBody>
      </p:sp>
      <p:sp>
        <p:nvSpPr>
          <p:cNvPr id="4" name="Slide Number Placeholder 3">
            <a:extLst>
              <a:ext uri="{FF2B5EF4-FFF2-40B4-BE49-F238E27FC236}">
                <a16:creationId xmlns:a16="http://schemas.microsoft.com/office/drawing/2014/main" id="{5D05AE6E-74D8-4127-BF00-BF203E8329C0}"/>
              </a:ext>
            </a:extLst>
          </p:cNvPr>
          <p:cNvSpPr>
            <a:spLocks noGrp="1"/>
          </p:cNvSpPr>
          <p:nvPr>
            <p:ph type="sldNum" sz="quarter" idx="4"/>
          </p:nvPr>
        </p:nvSpPr>
        <p:spPr/>
        <p:txBody>
          <a:bodyPr/>
          <a:lstStyle/>
          <a:p>
            <a:fld id="{19B51A1E-902D-48AF-9020-955120F399B6}" type="slidenum">
              <a:rPr lang="en-US" noProof="0" smtClean="0"/>
              <a:pPr/>
              <a:t>10</a:t>
            </a:fld>
            <a:endParaRPr lang="en-US" noProof="0" dirty="0"/>
          </a:p>
        </p:txBody>
      </p:sp>
      <p:sp>
        <p:nvSpPr>
          <p:cNvPr id="6" name="Content Placeholder 5">
            <a:extLst>
              <a:ext uri="{FF2B5EF4-FFF2-40B4-BE49-F238E27FC236}">
                <a16:creationId xmlns:a16="http://schemas.microsoft.com/office/drawing/2014/main" id="{2485E860-81F3-4970-B485-31225353F454}"/>
              </a:ext>
            </a:extLst>
          </p:cNvPr>
          <p:cNvSpPr>
            <a:spLocks noGrp="1"/>
          </p:cNvSpPr>
          <p:nvPr>
            <p:ph idx="1"/>
          </p:nvPr>
        </p:nvSpPr>
        <p:spPr/>
        <p:txBody>
          <a:bodyPr/>
          <a:lstStyle/>
          <a:p>
            <a:r>
              <a:rPr lang="en-US" sz="2400" dirty="0">
                <a:solidFill>
                  <a:schemeClr val="tx1"/>
                </a:solidFill>
                <a:latin typeface="Corbel" panose="020B0503020204020204" pitchFamily="34" charset="0"/>
              </a:rPr>
              <a:t>Engage with the chat-generation.</a:t>
            </a:r>
          </a:p>
          <a:p>
            <a:r>
              <a:rPr lang="en-US" sz="2400" dirty="0">
                <a:solidFill>
                  <a:schemeClr val="tx1"/>
                </a:solidFill>
                <a:latin typeface="Corbel" panose="020B0503020204020204" pitchFamily="34" charset="0"/>
              </a:rPr>
              <a:t>Lowered business cost to serve internally and externally.</a:t>
            </a:r>
          </a:p>
          <a:p>
            <a:r>
              <a:rPr lang="en-US" sz="2400" dirty="0">
                <a:solidFill>
                  <a:schemeClr val="tx1"/>
                </a:solidFill>
                <a:latin typeface="Corbel" panose="020B0503020204020204" pitchFamily="34" charset="0"/>
              </a:rPr>
              <a:t>Improved resource focus on other tasks.</a:t>
            </a:r>
          </a:p>
          <a:p>
            <a:r>
              <a:rPr lang="en-US" sz="2400" dirty="0">
                <a:solidFill>
                  <a:schemeClr val="tx1"/>
                </a:solidFill>
                <a:latin typeface="Corbel" panose="020B0503020204020204" pitchFamily="34" charset="0"/>
              </a:rPr>
              <a:t>More quickly connect users with information and services.</a:t>
            </a:r>
          </a:p>
          <a:p>
            <a:r>
              <a:rPr lang="en-US" sz="2400" dirty="0">
                <a:solidFill>
                  <a:schemeClr val="tx1"/>
                </a:solidFill>
                <a:latin typeface="Corbel" panose="020B0503020204020204" pitchFamily="34" charset="0"/>
              </a:rPr>
              <a:t>Act as a friendly navigator for legacy or cumbersome data.</a:t>
            </a:r>
          </a:p>
        </p:txBody>
      </p:sp>
    </p:spTree>
    <p:extLst>
      <p:ext uri="{BB962C8B-B14F-4D97-AF65-F5344CB8AC3E}">
        <p14:creationId xmlns:p14="http://schemas.microsoft.com/office/powerpoint/2010/main" val="1407905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9D627E-8059-410B-BCD0-99810AA94C89}"/>
              </a:ext>
            </a:extLst>
          </p:cNvPr>
          <p:cNvSpPr>
            <a:spLocks noGrp="1"/>
          </p:cNvSpPr>
          <p:nvPr>
            <p:ph type="title"/>
          </p:nvPr>
        </p:nvSpPr>
        <p:spPr/>
        <p:txBody>
          <a:bodyPr/>
          <a:lstStyle/>
          <a:p>
            <a:r>
              <a:rPr lang="en-US" dirty="0">
                <a:solidFill>
                  <a:schemeClr val="tx1"/>
                </a:solidFill>
              </a:rPr>
              <a:t>Examples</a:t>
            </a:r>
          </a:p>
        </p:txBody>
      </p:sp>
      <p:pic>
        <p:nvPicPr>
          <p:cNvPr id="11" name="Content Placeholder 10">
            <a:extLst>
              <a:ext uri="{FF2B5EF4-FFF2-40B4-BE49-F238E27FC236}">
                <a16:creationId xmlns:a16="http://schemas.microsoft.com/office/drawing/2014/main" id="{E5DAAE96-8BE0-44FB-AA0E-C39C77E32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72" y="1031355"/>
            <a:ext cx="4987488" cy="3982941"/>
          </a:xfrm>
        </p:spPr>
      </p:pic>
      <p:sp>
        <p:nvSpPr>
          <p:cNvPr id="4" name="Slide Number Placeholder 3">
            <a:extLst>
              <a:ext uri="{FF2B5EF4-FFF2-40B4-BE49-F238E27FC236}">
                <a16:creationId xmlns:a16="http://schemas.microsoft.com/office/drawing/2014/main" id="{E26F61AD-BB90-4E78-8839-70B7A144B724}"/>
              </a:ext>
            </a:extLst>
          </p:cNvPr>
          <p:cNvSpPr>
            <a:spLocks noGrp="1"/>
          </p:cNvSpPr>
          <p:nvPr>
            <p:ph type="sldNum" sz="quarter" idx="15"/>
          </p:nvPr>
        </p:nvSpPr>
        <p:spPr/>
        <p:txBody>
          <a:bodyPr/>
          <a:lstStyle/>
          <a:p>
            <a:fld id="{19B51A1E-902D-48AF-9020-955120F399B6}" type="slidenum">
              <a:rPr lang="en-US" noProof="0" smtClean="0"/>
              <a:pPr/>
              <a:t>11</a:t>
            </a:fld>
            <a:endParaRPr lang="en-US" noProof="0" dirty="0"/>
          </a:p>
        </p:txBody>
      </p:sp>
      <p:pic>
        <p:nvPicPr>
          <p:cNvPr id="15" name="Content Placeholder 14">
            <a:extLst>
              <a:ext uri="{FF2B5EF4-FFF2-40B4-BE49-F238E27FC236}">
                <a16:creationId xmlns:a16="http://schemas.microsoft.com/office/drawing/2014/main" id="{687C1DCB-2AE7-4552-9EEC-B218C5CFF56B}"/>
              </a:ext>
            </a:extLst>
          </p:cNvPr>
          <p:cNvPicPr>
            <a:picLocks noGrp="1" noChangeAspect="1"/>
          </p:cNvPicPr>
          <p:nvPr>
            <p:ph idx="34"/>
          </p:nvPr>
        </p:nvPicPr>
        <p:blipFill>
          <a:blip r:embed="rId3">
            <a:extLst>
              <a:ext uri="{28A0092B-C50C-407E-A947-70E740481C1C}">
                <a14:useLocalDpi xmlns:a14="http://schemas.microsoft.com/office/drawing/2010/main" val="0"/>
              </a:ext>
            </a:extLst>
          </a:blip>
          <a:stretch>
            <a:fillRect/>
          </a:stretch>
        </p:blipFill>
        <p:spPr>
          <a:xfrm>
            <a:off x="5315939" y="3493003"/>
            <a:ext cx="4987488" cy="3304210"/>
          </a:xfrm>
        </p:spPr>
      </p:pic>
      <p:pic>
        <p:nvPicPr>
          <p:cNvPr id="13" name="Content Placeholder 12">
            <a:extLst>
              <a:ext uri="{FF2B5EF4-FFF2-40B4-BE49-F238E27FC236}">
                <a16:creationId xmlns:a16="http://schemas.microsoft.com/office/drawing/2014/main" id="{0B24A27B-AEDD-4D62-BDE9-618AD2EC872A}"/>
              </a:ext>
            </a:extLst>
          </p:cNvPr>
          <p:cNvPicPr>
            <a:picLocks noGrp="1" noChangeAspect="1"/>
          </p:cNvPicPr>
          <p:nvPr>
            <p:ph idx="33"/>
          </p:nvPr>
        </p:nvPicPr>
        <p:blipFill>
          <a:blip r:embed="rId4">
            <a:extLst>
              <a:ext uri="{28A0092B-C50C-407E-A947-70E740481C1C}">
                <a14:useLocalDpi xmlns:a14="http://schemas.microsoft.com/office/drawing/2010/main" val="0"/>
              </a:ext>
            </a:extLst>
          </a:blip>
          <a:stretch>
            <a:fillRect/>
          </a:stretch>
        </p:blipFill>
        <p:spPr>
          <a:xfrm>
            <a:off x="6768901" y="180569"/>
            <a:ext cx="5299984" cy="3368213"/>
          </a:xfrm>
        </p:spPr>
      </p:pic>
    </p:spTree>
    <p:extLst>
      <p:ext uri="{BB962C8B-B14F-4D97-AF65-F5344CB8AC3E}">
        <p14:creationId xmlns:p14="http://schemas.microsoft.com/office/powerpoint/2010/main" val="2854597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itle 218">
            <a:extLst>
              <a:ext uri="{FF2B5EF4-FFF2-40B4-BE49-F238E27FC236}">
                <a16:creationId xmlns:a16="http://schemas.microsoft.com/office/drawing/2014/main" id="{66B1995F-583B-41B7-9D4D-F4EE402C3035}"/>
              </a:ext>
            </a:extLst>
          </p:cNvPr>
          <p:cNvSpPr>
            <a:spLocks noGrp="1"/>
          </p:cNvSpPr>
          <p:nvPr>
            <p:ph type="title"/>
          </p:nvPr>
        </p:nvSpPr>
        <p:spPr/>
        <p:txBody>
          <a:bodyPr/>
          <a:lstStyle/>
          <a:p>
            <a:r>
              <a:rPr lang="en-US" dirty="0">
                <a:solidFill>
                  <a:schemeClr val="tx1"/>
                </a:solidFill>
              </a:rPr>
              <a:t>Azure Bot Service</a:t>
            </a:r>
          </a:p>
        </p:txBody>
      </p:sp>
      <p:sp>
        <p:nvSpPr>
          <p:cNvPr id="5" name="Slide Number Placeholder 4">
            <a:extLst>
              <a:ext uri="{FF2B5EF4-FFF2-40B4-BE49-F238E27FC236}">
                <a16:creationId xmlns:a16="http://schemas.microsoft.com/office/drawing/2014/main" id="{99B12A20-3FD4-4B91-9764-736CABB67A3A}"/>
              </a:ext>
            </a:extLst>
          </p:cNvPr>
          <p:cNvSpPr>
            <a:spLocks noGrp="1"/>
          </p:cNvSpPr>
          <p:nvPr>
            <p:ph type="sldNum" sz="quarter" idx="33"/>
          </p:nvPr>
        </p:nvSpPr>
        <p:spPr/>
        <p:txBody>
          <a:bodyPr/>
          <a:lstStyle/>
          <a:p>
            <a:fld id="{19B51A1E-902D-48AF-9020-955120F399B6}" type="slidenum">
              <a:rPr lang="en-US" noProof="0" smtClean="0"/>
              <a:pPr/>
              <a:t>12</a:t>
            </a:fld>
            <a:endParaRPr lang="en-US" noProof="0" dirty="0"/>
          </a:p>
        </p:txBody>
      </p:sp>
      <p:cxnSp>
        <p:nvCxnSpPr>
          <p:cNvPr id="12" name="Straight Connector 11">
            <a:extLst>
              <a:ext uri="{FF2B5EF4-FFF2-40B4-BE49-F238E27FC236}">
                <a16:creationId xmlns:a16="http://schemas.microsoft.com/office/drawing/2014/main" id="{C9BB9CB1-BA52-47F9-82F3-2CDF5AAB58A8}"/>
              </a:ext>
            </a:extLst>
          </p:cNvPr>
          <p:cNvCxnSpPr>
            <a:cxnSpLocks/>
            <a:endCxn id="215" idx="0"/>
          </p:cNvCxnSpPr>
          <p:nvPr/>
        </p:nvCxnSpPr>
        <p:spPr>
          <a:xfrm>
            <a:off x="5825651" y="3683930"/>
            <a:ext cx="0" cy="906865"/>
          </a:xfrm>
          <a:prstGeom prst="line">
            <a:avLst/>
          </a:prstGeom>
          <a:ln w="3175"/>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1900125-F6EA-47D9-B108-C37393A782E3}"/>
              </a:ext>
            </a:extLst>
          </p:cNvPr>
          <p:cNvGrpSpPr/>
          <p:nvPr/>
        </p:nvGrpSpPr>
        <p:grpSpPr>
          <a:xfrm>
            <a:off x="6796208" y="3058012"/>
            <a:ext cx="563706" cy="2659057"/>
            <a:chOff x="6359800" y="3374639"/>
            <a:chExt cx="578161" cy="2727239"/>
          </a:xfrm>
        </p:grpSpPr>
        <p:cxnSp>
          <p:nvCxnSpPr>
            <p:cNvPr id="14" name="Straight Connector 13">
              <a:extLst>
                <a:ext uri="{FF2B5EF4-FFF2-40B4-BE49-F238E27FC236}">
                  <a16:creationId xmlns:a16="http://schemas.microsoft.com/office/drawing/2014/main" id="{737480FA-0FF8-46BB-B12D-8E5A57FE4B08}"/>
                </a:ext>
              </a:extLst>
            </p:cNvPr>
            <p:cNvCxnSpPr/>
            <p:nvPr/>
          </p:nvCxnSpPr>
          <p:spPr>
            <a:xfrm>
              <a:off x="6648880" y="3374639"/>
              <a:ext cx="0" cy="2367309"/>
            </a:xfrm>
            <a:prstGeom prst="line">
              <a:avLst/>
            </a:pr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cxnSp>
        <p:grpSp>
          <p:nvGrpSpPr>
            <p:cNvPr id="15" name="Group 14">
              <a:extLst>
                <a:ext uri="{FF2B5EF4-FFF2-40B4-BE49-F238E27FC236}">
                  <a16:creationId xmlns:a16="http://schemas.microsoft.com/office/drawing/2014/main" id="{55FE881C-CE68-4B8D-921F-21F3BBEC1DA2}"/>
                </a:ext>
              </a:extLst>
            </p:cNvPr>
            <p:cNvGrpSpPr/>
            <p:nvPr/>
          </p:nvGrpSpPr>
          <p:grpSpPr>
            <a:xfrm>
              <a:off x="6359800" y="5481051"/>
              <a:ext cx="578161" cy="620827"/>
              <a:chOff x="6359800" y="5481051"/>
              <a:chExt cx="578161" cy="620827"/>
            </a:xfrm>
          </p:grpSpPr>
          <p:sp>
            <p:nvSpPr>
              <p:cNvPr id="16" name="Rectangle 9">
                <a:extLst>
                  <a:ext uri="{FF2B5EF4-FFF2-40B4-BE49-F238E27FC236}">
                    <a16:creationId xmlns:a16="http://schemas.microsoft.com/office/drawing/2014/main" id="{65E183BB-3ABE-4FBF-ADCF-E2650D84F293}"/>
                  </a:ext>
                </a:extLst>
              </p:cNvPr>
              <p:cNvSpPr/>
              <p:nvPr/>
            </p:nvSpPr>
            <p:spPr>
              <a:xfrm>
                <a:off x="6386708" y="5481051"/>
                <a:ext cx="524344" cy="439096"/>
              </a:xfrm>
              <a:custGeom>
                <a:avLst/>
                <a:gdLst>
                  <a:gd name="connsiteX0" fmla="*/ 923919 w 2085506"/>
                  <a:gd name="connsiteY0" fmla="*/ 1068937 h 1752355"/>
                  <a:gd name="connsiteX1" fmla="*/ 1006950 w 2085506"/>
                  <a:gd name="connsiteY1" fmla="*/ 1168743 h 1752355"/>
                  <a:gd name="connsiteX2" fmla="*/ 933447 w 2085506"/>
                  <a:gd name="connsiteY2" fmla="*/ 1673774 h 1752355"/>
                  <a:gd name="connsiteX3" fmla="*/ 1038222 w 2085506"/>
                  <a:gd name="connsiteY3" fmla="*/ 1752355 h 1752355"/>
                  <a:gd name="connsiteX4" fmla="*/ 1152522 w 2085506"/>
                  <a:gd name="connsiteY4" fmla="*/ 1673774 h 1752355"/>
                  <a:gd name="connsiteX5" fmla="*/ 1074714 w 2085506"/>
                  <a:gd name="connsiteY5" fmla="*/ 1173917 h 1752355"/>
                  <a:gd name="connsiteX6" fmla="*/ 1162049 w 2085506"/>
                  <a:gd name="connsiteY6" fmla="*/ 1068937 h 1752355"/>
                  <a:gd name="connsiteX7" fmla="*/ 923919 w 2085506"/>
                  <a:gd name="connsiteY7" fmla="*/ 1068937 h 1752355"/>
                  <a:gd name="connsiteX8" fmla="*/ 1672989 w 2085506"/>
                  <a:gd name="connsiteY8" fmla="*/ 236416 h 1752355"/>
                  <a:gd name="connsiteX9" fmla="*/ 1820935 w 2085506"/>
                  <a:gd name="connsiteY9" fmla="*/ 291456 h 1752355"/>
                  <a:gd name="connsiteX10" fmla="*/ 1819411 w 2085506"/>
                  <a:gd name="connsiteY10" fmla="*/ 663253 h 1752355"/>
                  <a:gd name="connsiteX11" fmla="*/ 1781802 w 2085506"/>
                  <a:gd name="connsiteY11" fmla="*/ 750317 h 1752355"/>
                  <a:gd name="connsiteX12" fmla="*/ 1847223 w 2085506"/>
                  <a:gd name="connsiteY12" fmla="*/ 822228 h 1752355"/>
                  <a:gd name="connsiteX13" fmla="*/ 2062824 w 2085506"/>
                  <a:gd name="connsiteY13" fmla="*/ 1028986 h 1752355"/>
                  <a:gd name="connsiteX14" fmla="*/ 2084766 w 2085506"/>
                  <a:gd name="connsiteY14" fmla="*/ 1171632 h 1752355"/>
                  <a:gd name="connsiteX15" fmla="*/ 2034827 w 2085506"/>
                  <a:gd name="connsiteY15" fmla="*/ 1232884 h 1752355"/>
                  <a:gd name="connsiteX16" fmla="*/ 1743002 w 2085506"/>
                  <a:gd name="connsiteY16" fmla="*/ 1348298 h 1752355"/>
                  <a:gd name="connsiteX17" fmla="*/ 1311275 w 2085506"/>
                  <a:gd name="connsiteY17" fmla="*/ 982248 h 1752355"/>
                  <a:gd name="connsiteX18" fmla="*/ 1498755 w 2085506"/>
                  <a:gd name="connsiteY18" fmla="*/ 822228 h 1752355"/>
                  <a:gd name="connsiteX19" fmla="*/ 1564175 w 2085506"/>
                  <a:gd name="connsiteY19" fmla="*/ 750317 h 1752355"/>
                  <a:gd name="connsiteX20" fmla="*/ 1526567 w 2085506"/>
                  <a:gd name="connsiteY20" fmla="*/ 663253 h 1752355"/>
                  <a:gd name="connsiteX21" fmla="*/ 1525042 w 2085506"/>
                  <a:gd name="connsiteY21" fmla="*/ 291456 h 1752355"/>
                  <a:gd name="connsiteX22" fmla="*/ 1672989 w 2085506"/>
                  <a:gd name="connsiteY22" fmla="*/ 236416 h 1752355"/>
                  <a:gd name="connsiteX23" fmla="*/ 412517 w 2085506"/>
                  <a:gd name="connsiteY23" fmla="*/ 236416 h 1752355"/>
                  <a:gd name="connsiteX24" fmla="*/ 560464 w 2085506"/>
                  <a:gd name="connsiteY24" fmla="*/ 291456 h 1752355"/>
                  <a:gd name="connsiteX25" fmla="*/ 558939 w 2085506"/>
                  <a:gd name="connsiteY25" fmla="*/ 663253 h 1752355"/>
                  <a:gd name="connsiteX26" fmla="*/ 521331 w 2085506"/>
                  <a:gd name="connsiteY26" fmla="*/ 750317 h 1752355"/>
                  <a:gd name="connsiteX27" fmla="*/ 586751 w 2085506"/>
                  <a:gd name="connsiteY27" fmla="*/ 822228 h 1752355"/>
                  <a:gd name="connsiteX28" fmla="*/ 774231 w 2085506"/>
                  <a:gd name="connsiteY28" fmla="*/ 982248 h 1752355"/>
                  <a:gd name="connsiteX29" fmla="*/ 342504 w 2085506"/>
                  <a:gd name="connsiteY29" fmla="*/ 1348298 h 1752355"/>
                  <a:gd name="connsiteX30" fmla="*/ 50679 w 2085506"/>
                  <a:gd name="connsiteY30" fmla="*/ 1232884 h 1752355"/>
                  <a:gd name="connsiteX31" fmla="*/ 740 w 2085506"/>
                  <a:gd name="connsiteY31" fmla="*/ 1171632 h 1752355"/>
                  <a:gd name="connsiteX32" fmla="*/ 22682 w 2085506"/>
                  <a:gd name="connsiteY32" fmla="*/ 1028986 h 1752355"/>
                  <a:gd name="connsiteX33" fmla="*/ 238283 w 2085506"/>
                  <a:gd name="connsiteY33" fmla="*/ 822228 h 1752355"/>
                  <a:gd name="connsiteX34" fmla="*/ 303704 w 2085506"/>
                  <a:gd name="connsiteY34" fmla="*/ 750317 h 1752355"/>
                  <a:gd name="connsiteX35" fmla="*/ 266095 w 2085506"/>
                  <a:gd name="connsiteY35" fmla="*/ 663253 h 1752355"/>
                  <a:gd name="connsiteX36" fmla="*/ 264571 w 2085506"/>
                  <a:gd name="connsiteY36" fmla="*/ 291456 h 1752355"/>
                  <a:gd name="connsiteX37" fmla="*/ 412517 w 2085506"/>
                  <a:gd name="connsiteY37" fmla="*/ 236416 h 1752355"/>
                  <a:gd name="connsiteX38" fmla="*/ 1042984 w 2085506"/>
                  <a:gd name="connsiteY38" fmla="*/ 229 h 1752355"/>
                  <a:gd name="connsiteX39" fmla="*/ 1300270 w 2085506"/>
                  <a:gd name="connsiteY39" fmla="*/ 95947 h 1752355"/>
                  <a:gd name="connsiteX40" fmla="*/ 1297619 w 2085506"/>
                  <a:gd name="connsiteY40" fmla="*/ 742517 h 1752355"/>
                  <a:gd name="connsiteX41" fmla="*/ 1232216 w 2085506"/>
                  <a:gd name="connsiteY41" fmla="*/ 893926 h 1752355"/>
                  <a:gd name="connsiteX42" fmla="*/ 1345985 w 2085506"/>
                  <a:gd name="connsiteY42" fmla="*/ 1018982 h 1752355"/>
                  <a:gd name="connsiteX43" fmla="*/ 1720926 w 2085506"/>
                  <a:gd name="connsiteY43" fmla="*/ 1378544 h 1752355"/>
                  <a:gd name="connsiteX44" fmla="*/ 1759083 w 2085506"/>
                  <a:gd name="connsiteY44" fmla="*/ 1626611 h 1752355"/>
                  <a:gd name="connsiteX45" fmla="*/ 1672238 w 2085506"/>
                  <a:gd name="connsiteY45" fmla="*/ 1733131 h 1752355"/>
                  <a:gd name="connsiteX46" fmla="*/ 413730 w 2085506"/>
                  <a:gd name="connsiteY46" fmla="*/ 1733131 h 1752355"/>
                  <a:gd name="connsiteX47" fmla="*/ 326885 w 2085506"/>
                  <a:gd name="connsiteY47" fmla="*/ 1626611 h 1752355"/>
                  <a:gd name="connsiteX48" fmla="*/ 365042 w 2085506"/>
                  <a:gd name="connsiteY48" fmla="*/ 1378544 h 1752355"/>
                  <a:gd name="connsiteX49" fmla="*/ 739983 w 2085506"/>
                  <a:gd name="connsiteY49" fmla="*/ 1018982 h 1752355"/>
                  <a:gd name="connsiteX50" fmla="*/ 853752 w 2085506"/>
                  <a:gd name="connsiteY50" fmla="*/ 893926 h 1752355"/>
                  <a:gd name="connsiteX51" fmla="*/ 788349 w 2085506"/>
                  <a:gd name="connsiteY51" fmla="*/ 742517 h 1752355"/>
                  <a:gd name="connsiteX52" fmla="*/ 785698 w 2085506"/>
                  <a:gd name="connsiteY52" fmla="*/ 95947 h 1752355"/>
                  <a:gd name="connsiteX53" fmla="*/ 1042984 w 2085506"/>
                  <a:gd name="connsiteY53" fmla="*/ 229 h 1752355"/>
                  <a:gd name="connsiteX0" fmla="*/ 923919 w 2085506"/>
                  <a:gd name="connsiteY0" fmla="*/ 1068937 h 1746445"/>
                  <a:gd name="connsiteX1" fmla="*/ 1006950 w 2085506"/>
                  <a:gd name="connsiteY1" fmla="*/ 1168743 h 1746445"/>
                  <a:gd name="connsiteX2" fmla="*/ 933447 w 2085506"/>
                  <a:gd name="connsiteY2" fmla="*/ 1673774 h 1746445"/>
                  <a:gd name="connsiteX3" fmla="*/ 1038222 w 2085506"/>
                  <a:gd name="connsiteY3" fmla="*/ 1735567 h 1746445"/>
                  <a:gd name="connsiteX4" fmla="*/ 1152522 w 2085506"/>
                  <a:gd name="connsiteY4" fmla="*/ 1673774 h 1746445"/>
                  <a:gd name="connsiteX5" fmla="*/ 1074714 w 2085506"/>
                  <a:gd name="connsiteY5" fmla="*/ 1173917 h 1746445"/>
                  <a:gd name="connsiteX6" fmla="*/ 1162049 w 2085506"/>
                  <a:gd name="connsiteY6" fmla="*/ 1068937 h 1746445"/>
                  <a:gd name="connsiteX7" fmla="*/ 923919 w 2085506"/>
                  <a:gd name="connsiteY7" fmla="*/ 1068937 h 1746445"/>
                  <a:gd name="connsiteX8" fmla="*/ 1672989 w 2085506"/>
                  <a:gd name="connsiteY8" fmla="*/ 236416 h 1746445"/>
                  <a:gd name="connsiteX9" fmla="*/ 1820935 w 2085506"/>
                  <a:gd name="connsiteY9" fmla="*/ 291456 h 1746445"/>
                  <a:gd name="connsiteX10" fmla="*/ 1819411 w 2085506"/>
                  <a:gd name="connsiteY10" fmla="*/ 663253 h 1746445"/>
                  <a:gd name="connsiteX11" fmla="*/ 1781802 w 2085506"/>
                  <a:gd name="connsiteY11" fmla="*/ 750317 h 1746445"/>
                  <a:gd name="connsiteX12" fmla="*/ 1847223 w 2085506"/>
                  <a:gd name="connsiteY12" fmla="*/ 822228 h 1746445"/>
                  <a:gd name="connsiteX13" fmla="*/ 2062824 w 2085506"/>
                  <a:gd name="connsiteY13" fmla="*/ 1028986 h 1746445"/>
                  <a:gd name="connsiteX14" fmla="*/ 2084766 w 2085506"/>
                  <a:gd name="connsiteY14" fmla="*/ 1171632 h 1746445"/>
                  <a:gd name="connsiteX15" fmla="*/ 2034827 w 2085506"/>
                  <a:gd name="connsiteY15" fmla="*/ 1232884 h 1746445"/>
                  <a:gd name="connsiteX16" fmla="*/ 1743002 w 2085506"/>
                  <a:gd name="connsiteY16" fmla="*/ 1348298 h 1746445"/>
                  <a:gd name="connsiteX17" fmla="*/ 1311275 w 2085506"/>
                  <a:gd name="connsiteY17" fmla="*/ 982248 h 1746445"/>
                  <a:gd name="connsiteX18" fmla="*/ 1498755 w 2085506"/>
                  <a:gd name="connsiteY18" fmla="*/ 822228 h 1746445"/>
                  <a:gd name="connsiteX19" fmla="*/ 1564175 w 2085506"/>
                  <a:gd name="connsiteY19" fmla="*/ 750317 h 1746445"/>
                  <a:gd name="connsiteX20" fmla="*/ 1526567 w 2085506"/>
                  <a:gd name="connsiteY20" fmla="*/ 663253 h 1746445"/>
                  <a:gd name="connsiteX21" fmla="*/ 1525042 w 2085506"/>
                  <a:gd name="connsiteY21" fmla="*/ 291456 h 1746445"/>
                  <a:gd name="connsiteX22" fmla="*/ 1672989 w 2085506"/>
                  <a:gd name="connsiteY22" fmla="*/ 236416 h 1746445"/>
                  <a:gd name="connsiteX23" fmla="*/ 412517 w 2085506"/>
                  <a:gd name="connsiteY23" fmla="*/ 236416 h 1746445"/>
                  <a:gd name="connsiteX24" fmla="*/ 560464 w 2085506"/>
                  <a:gd name="connsiteY24" fmla="*/ 291456 h 1746445"/>
                  <a:gd name="connsiteX25" fmla="*/ 558939 w 2085506"/>
                  <a:gd name="connsiteY25" fmla="*/ 663253 h 1746445"/>
                  <a:gd name="connsiteX26" fmla="*/ 521331 w 2085506"/>
                  <a:gd name="connsiteY26" fmla="*/ 750317 h 1746445"/>
                  <a:gd name="connsiteX27" fmla="*/ 586751 w 2085506"/>
                  <a:gd name="connsiteY27" fmla="*/ 822228 h 1746445"/>
                  <a:gd name="connsiteX28" fmla="*/ 774231 w 2085506"/>
                  <a:gd name="connsiteY28" fmla="*/ 982248 h 1746445"/>
                  <a:gd name="connsiteX29" fmla="*/ 342504 w 2085506"/>
                  <a:gd name="connsiteY29" fmla="*/ 1348298 h 1746445"/>
                  <a:gd name="connsiteX30" fmla="*/ 50679 w 2085506"/>
                  <a:gd name="connsiteY30" fmla="*/ 1232884 h 1746445"/>
                  <a:gd name="connsiteX31" fmla="*/ 740 w 2085506"/>
                  <a:gd name="connsiteY31" fmla="*/ 1171632 h 1746445"/>
                  <a:gd name="connsiteX32" fmla="*/ 22682 w 2085506"/>
                  <a:gd name="connsiteY32" fmla="*/ 1028986 h 1746445"/>
                  <a:gd name="connsiteX33" fmla="*/ 238283 w 2085506"/>
                  <a:gd name="connsiteY33" fmla="*/ 822228 h 1746445"/>
                  <a:gd name="connsiteX34" fmla="*/ 303704 w 2085506"/>
                  <a:gd name="connsiteY34" fmla="*/ 750317 h 1746445"/>
                  <a:gd name="connsiteX35" fmla="*/ 266095 w 2085506"/>
                  <a:gd name="connsiteY35" fmla="*/ 663253 h 1746445"/>
                  <a:gd name="connsiteX36" fmla="*/ 264571 w 2085506"/>
                  <a:gd name="connsiteY36" fmla="*/ 291456 h 1746445"/>
                  <a:gd name="connsiteX37" fmla="*/ 412517 w 2085506"/>
                  <a:gd name="connsiteY37" fmla="*/ 236416 h 1746445"/>
                  <a:gd name="connsiteX38" fmla="*/ 1042984 w 2085506"/>
                  <a:gd name="connsiteY38" fmla="*/ 229 h 1746445"/>
                  <a:gd name="connsiteX39" fmla="*/ 1300270 w 2085506"/>
                  <a:gd name="connsiteY39" fmla="*/ 95947 h 1746445"/>
                  <a:gd name="connsiteX40" fmla="*/ 1297619 w 2085506"/>
                  <a:gd name="connsiteY40" fmla="*/ 742517 h 1746445"/>
                  <a:gd name="connsiteX41" fmla="*/ 1232216 w 2085506"/>
                  <a:gd name="connsiteY41" fmla="*/ 893926 h 1746445"/>
                  <a:gd name="connsiteX42" fmla="*/ 1345985 w 2085506"/>
                  <a:gd name="connsiteY42" fmla="*/ 1018982 h 1746445"/>
                  <a:gd name="connsiteX43" fmla="*/ 1720926 w 2085506"/>
                  <a:gd name="connsiteY43" fmla="*/ 1378544 h 1746445"/>
                  <a:gd name="connsiteX44" fmla="*/ 1759083 w 2085506"/>
                  <a:gd name="connsiteY44" fmla="*/ 1626611 h 1746445"/>
                  <a:gd name="connsiteX45" fmla="*/ 1672238 w 2085506"/>
                  <a:gd name="connsiteY45" fmla="*/ 1733131 h 1746445"/>
                  <a:gd name="connsiteX46" fmla="*/ 413730 w 2085506"/>
                  <a:gd name="connsiteY46" fmla="*/ 1733131 h 1746445"/>
                  <a:gd name="connsiteX47" fmla="*/ 326885 w 2085506"/>
                  <a:gd name="connsiteY47" fmla="*/ 1626611 h 1746445"/>
                  <a:gd name="connsiteX48" fmla="*/ 365042 w 2085506"/>
                  <a:gd name="connsiteY48" fmla="*/ 1378544 h 1746445"/>
                  <a:gd name="connsiteX49" fmla="*/ 739983 w 2085506"/>
                  <a:gd name="connsiteY49" fmla="*/ 1018982 h 1746445"/>
                  <a:gd name="connsiteX50" fmla="*/ 853752 w 2085506"/>
                  <a:gd name="connsiteY50" fmla="*/ 893926 h 1746445"/>
                  <a:gd name="connsiteX51" fmla="*/ 788349 w 2085506"/>
                  <a:gd name="connsiteY51" fmla="*/ 742517 h 1746445"/>
                  <a:gd name="connsiteX52" fmla="*/ 785698 w 2085506"/>
                  <a:gd name="connsiteY52" fmla="*/ 95947 h 1746445"/>
                  <a:gd name="connsiteX53" fmla="*/ 1042984 w 2085506"/>
                  <a:gd name="connsiteY53" fmla="*/ 229 h 174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85506" h="1746445">
                    <a:moveTo>
                      <a:pt x="923919" y="1068937"/>
                    </a:moveTo>
                    <a:lnTo>
                      <a:pt x="1006950" y="1168743"/>
                    </a:lnTo>
                    <a:lnTo>
                      <a:pt x="933447" y="1673774"/>
                    </a:lnTo>
                    <a:lnTo>
                      <a:pt x="1038222" y="1735567"/>
                    </a:lnTo>
                    <a:lnTo>
                      <a:pt x="1152522" y="1673774"/>
                    </a:lnTo>
                    <a:lnTo>
                      <a:pt x="1074714" y="1173917"/>
                    </a:lnTo>
                    <a:lnTo>
                      <a:pt x="1162049" y="1068937"/>
                    </a:lnTo>
                    <a:lnTo>
                      <a:pt x="923919" y="1068937"/>
                    </a:lnTo>
                    <a:close/>
                    <a:moveTo>
                      <a:pt x="1672989" y="236416"/>
                    </a:moveTo>
                    <a:cubicBezTo>
                      <a:pt x="1729991" y="234645"/>
                      <a:pt x="1788645" y="250692"/>
                      <a:pt x="1820935" y="291456"/>
                    </a:cubicBezTo>
                    <a:cubicBezTo>
                      <a:pt x="1886549" y="374289"/>
                      <a:pt x="1896329" y="546953"/>
                      <a:pt x="1819411" y="663253"/>
                    </a:cubicBezTo>
                    <a:cubicBezTo>
                      <a:pt x="1802047" y="692856"/>
                      <a:pt x="1782198" y="710032"/>
                      <a:pt x="1781802" y="750317"/>
                    </a:cubicBezTo>
                    <a:cubicBezTo>
                      <a:pt x="1785433" y="786439"/>
                      <a:pt x="1812136" y="815345"/>
                      <a:pt x="1847223" y="822228"/>
                    </a:cubicBezTo>
                    <a:cubicBezTo>
                      <a:pt x="1981951" y="878546"/>
                      <a:pt x="2037815" y="946352"/>
                      <a:pt x="2062824" y="1028986"/>
                    </a:cubicBezTo>
                    <a:cubicBezTo>
                      <a:pt x="2079909" y="1069029"/>
                      <a:pt x="2088127" y="1116405"/>
                      <a:pt x="2084766" y="1171632"/>
                    </a:cubicBezTo>
                    <a:cubicBezTo>
                      <a:pt x="2080443" y="1194789"/>
                      <a:pt x="2076121" y="1200143"/>
                      <a:pt x="2034827" y="1232884"/>
                    </a:cubicBezTo>
                    <a:cubicBezTo>
                      <a:pt x="1938610" y="1303678"/>
                      <a:pt x="1839233" y="1339358"/>
                      <a:pt x="1743002" y="1348298"/>
                    </a:cubicBezTo>
                    <a:cubicBezTo>
                      <a:pt x="1670263" y="1154566"/>
                      <a:pt x="1523265" y="1036464"/>
                      <a:pt x="1311275" y="982248"/>
                    </a:cubicBezTo>
                    <a:cubicBezTo>
                      <a:pt x="1340966" y="918566"/>
                      <a:pt x="1388865" y="868163"/>
                      <a:pt x="1498755" y="822228"/>
                    </a:cubicBezTo>
                    <a:cubicBezTo>
                      <a:pt x="1533841" y="815345"/>
                      <a:pt x="1560544" y="786439"/>
                      <a:pt x="1564175" y="750317"/>
                    </a:cubicBezTo>
                    <a:cubicBezTo>
                      <a:pt x="1563780" y="710032"/>
                      <a:pt x="1543931" y="692856"/>
                      <a:pt x="1526567" y="663253"/>
                    </a:cubicBezTo>
                    <a:cubicBezTo>
                      <a:pt x="1449649" y="546953"/>
                      <a:pt x="1459429" y="374289"/>
                      <a:pt x="1525042" y="291456"/>
                    </a:cubicBezTo>
                    <a:cubicBezTo>
                      <a:pt x="1557332" y="250692"/>
                      <a:pt x="1615986" y="234645"/>
                      <a:pt x="1672989" y="236416"/>
                    </a:cubicBezTo>
                    <a:close/>
                    <a:moveTo>
                      <a:pt x="412517" y="236416"/>
                    </a:moveTo>
                    <a:cubicBezTo>
                      <a:pt x="469520" y="234645"/>
                      <a:pt x="528174" y="250692"/>
                      <a:pt x="560464" y="291456"/>
                    </a:cubicBezTo>
                    <a:cubicBezTo>
                      <a:pt x="626077" y="374289"/>
                      <a:pt x="635857" y="546953"/>
                      <a:pt x="558939" y="663253"/>
                    </a:cubicBezTo>
                    <a:cubicBezTo>
                      <a:pt x="541575" y="692856"/>
                      <a:pt x="521726" y="710032"/>
                      <a:pt x="521331" y="750317"/>
                    </a:cubicBezTo>
                    <a:cubicBezTo>
                      <a:pt x="524962" y="786439"/>
                      <a:pt x="551665" y="815345"/>
                      <a:pt x="586751" y="822228"/>
                    </a:cubicBezTo>
                    <a:cubicBezTo>
                      <a:pt x="696641" y="868163"/>
                      <a:pt x="744540" y="918566"/>
                      <a:pt x="774231" y="982248"/>
                    </a:cubicBezTo>
                    <a:cubicBezTo>
                      <a:pt x="562241" y="1036464"/>
                      <a:pt x="415243" y="1154566"/>
                      <a:pt x="342504" y="1348298"/>
                    </a:cubicBezTo>
                    <a:cubicBezTo>
                      <a:pt x="246273" y="1339358"/>
                      <a:pt x="146896" y="1303678"/>
                      <a:pt x="50679" y="1232884"/>
                    </a:cubicBezTo>
                    <a:cubicBezTo>
                      <a:pt x="9385" y="1200143"/>
                      <a:pt x="5063" y="1194789"/>
                      <a:pt x="740" y="1171632"/>
                    </a:cubicBezTo>
                    <a:cubicBezTo>
                      <a:pt x="-2621" y="1116405"/>
                      <a:pt x="5597" y="1069029"/>
                      <a:pt x="22682" y="1028986"/>
                    </a:cubicBezTo>
                    <a:cubicBezTo>
                      <a:pt x="47691" y="946352"/>
                      <a:pt x="103555" y="878546"/>
                      <a:pt x="238283" y="822228"/>
                    </a:cubicBezTo>
                    <a:cubicBezTo>
                      <a:pt x="273370" y="815345"/>
                      <a:pt x="300073" y="786439"/>
                      <a:pt x="303704" y="750317"/>
                    </a:cubicBezTo>
                    <a:cubicBezTo>
                      <a:pt x="303308" y="710032"/>
                      <a:pt x="283459" y="692856"/>
                      <a:pt x="266095" y="663253"/>
                    </a:cubicBezTo>
                    <a:cubicBezTo>
                      <a:pt x="189177" y="546953"/>
                      <a:pt x="198957" y="374289"/>
                      <a:pt x="264571" y="291456"/>
                    </a:cubicBezTo>
                    <a:cubicBezTo>
                      <a:pt x="296861" y="250692"/>
                      <a:pt x="355515" y="234645"/>
                      <a:pt x="412517" y="236416"/>
                    </a:cubicBezTo>
                    <a:close/>
                    <a:moveTo>
                      <a:pt x="1042984" y="229"/>
                    </a:moveTo>
                    <a:cubicBezTo>
                      <a:pt x="1142114" y="-2850"/>
                      <a:pt x="1244116" y="25056"/>
                      <a:pt x="1300270" y="95947"/>
                    </a:cubicBezTo>
                    <a:cubicBezTo>
                      <a:pt x="1414375" y="239997"/>
                      <a:pt x="1431383" y="540267"/>
                      <a:pt x="1297619" y="742517"/>
                    </a:cubicBezTo>
                    <a:cubicBezTo>
                      <a:pt x="1267422" y="793999"/>
                      <a:pt x="1232903" y="823869"/>
                      <a:pt x="1232216" y="893926"/>
                    </a:cubicBezTo>
                    <a:cubicBezTo>
                      <a:pt x="1238530" y="956743"/>
                      <a:pt x="1284968" y="1007012"/>
                      <a:pt x="1345985" y="1018982"/>
                    </a:cubicBezTo>
                    <a:cubicBezTo>
                      <a:pt x="1580284" y="1116921"/>
                      <a:pt x="1677433" y="1234839"/>
                      <a:pt x="1720926" y="1378544"/>
                    </a:cubicBezTo>
                    <a:cubicBezTo>
                      <a:pt x="1750637" y="1448180"/>
                      <a:pt x="1764928" y="1530569"/>
                      <a:pt x="1759083" y="1626611"/>
                    </a:cubicBezTo>
                    <a:cubicBezTo>
                      <a:pt x="1751566" y="1666881"/>
                      <a:pt x="1744049" y="1676193"/>
                      <a:pt x="1672238" y="1733131"/>
                    </a:cubicBezTo>
                    <a:cubicBezTo>
                      <a:pt x="1448013" y="1750884"/>
                      <a:pt x="637956" y="1750884"/>
                      <a:pt x="413730" y="1733131"/>
                    </a:cubicBezTo>
                    <a:cubicBezTo>
                      <a:pt x="341919" y="1676193"/>
                      <a:pt x="334402" y="1666881"/>
                      <a:pt x="326885" y="1626611"/>
                    </a:cubicBezTo>
                    <a:cubicBezTo>
                      <a:pt x="321040" y="1530569"/>
                      <a:pt x="335331" y="1448180"/>
                      <a:pt x="365042" y="1378544"/>
                    </a:cubicBezTo>
                    <a:cubicBezTo>
                      <a:pt x="408535" y="1234839"/>
                      <a:pt x="505684" y="1116921"/>
                      <a:pt x="739983" y="1018982"/>
                    </a:cubicBezTo>
                    <a:cubicBezTo>
                      <a:pt x="801000" y="1007012"/>
                      <a:pt x="847438" y="956743"/>
                      <a:pt x="853752" y="893926"/>
                    </a:cubicBezTo>
                    <a:cubicBezTo>
                      <a:pt x="853065" y="823869"/>
                      <a:pt x="818546" y="793999"/>
                      <a:pt x="788349" y="742517"/>
                    </a:cubicBezTo>
                    <a:cubicBezTo>
                      <a:pt x="654585" y="540267"/>
                      <a:pt x="671593" y="239997"/>
                      <a:pt x="785698" y="95947"/>
                    </a:cubicBezTo>
                    <a:cubicBezTo>
                      <a:pt x="841852" y="25056"/>
                      <a:pt x="943854" y="-2850"/>
                      <a:pt x="1042984" y="22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915" tIns="74915" rIns="74915" bIns="74915" numCol="1" spcCol="0" rtlCol="0" fromWordArt="0" anchor="b" anchorCtr="0" forceAA="0" compatLnSpc="1">
                <a:prstTxWarp prst="textNoShape">
                  <a:avLst/>
                </a:prstTxWarp>
                <a:noAutofit/>
              </a:bodyPr>
              <a:lstStyle/>
              <a:p>
                <a:pPr algn="r"/>
                <a:endParaRPr lang="en-US" sz="983" err="1"/>
              </a:p>
            </p:txBody>
          </p:sp>
          <p:sp>
            <p:nvSpPr>
              <p:cNvPr id="17" name="TextBox 16">
                <a:extLst>
                  <a:ext uri="{FF2B5EF4-FFF2-40B4-BE49-F238E27FC236}">
                    <a16:creationId xmlns:a16="http://schemas.microsoft.com/office/drawing/2014/main" id="{2FB8F83D-5F26-4C81-AF47-B418E5483B82}"/>
                  </a:ext>
                </a:extLst>
              </p:cNvPr>
              <p:cNvSpPr txBox="1"/>
              <p:nvPr/>
            </p:nvSpPr>
            <p:spPr>
              <a:xfrm>
                <a:off x="6359800" y="5988237"/>
                <a:ext cx="578161" cy="113641"/>
              </a:xfrm>
              <a:prstGeom prst="rect">
                <a:avLst/>
              </a:prstGeom>
              <a:solidFill>
                <a:schemeClr val="bg1"/>
              </a:solidFill>
              <a:ln>
                <a:noFill/>
              </a:ln>
            </p:spPr>
            <p:txBody>
              <a:bodyPr wrap="square" lIns="0" tIns="0" rIns="0" bIns="0" rtlCol="0">
                <a:spAutoFit/>
              </a:bodyPr>
              <a:lstStyle/>
              <a:p>
                <a:pPr algn="ctr">
                  <a:lnSpc>
                    <a:spcPct val="90000"/>
                  </a:lnSpc>
                  <a:spcAft>
                    <a:spcPts val="492"/>
                  </a:spcAft>
                </a:pPr>
                <a:r>
                  <a:rPr lang="en-US" sz="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Third-party</a:t>
                </a:r>
              </a:p>
            </p:txBody>
          </p:sp>
        </p:grpSp>
      </p:grpSp>
      <p:sp>
        <p:nvSpPr>
          <p:cNvPr id="18" name="Freeform: Shape 17">
            <a:extLst>
              <a:ext uri="{FF2B5EF4-FFF2-40B4-BE49-F238E27FC236}">
                <a16:creationId xmlns:a16="http://schemas.microsoft.com/office/drawing/2014/main" id="{1A3786FB-2F66-403C-A38B-5313A5048844}"/>
              </a:ext>
            </a:extLst>
          </p:cNvPr>
          <p:cNvSpPr/>
          <p:nvPr/>
        </p:nvSpPr>
        <p:spPr bwMode="auto">
          <a:xfrm flipH="1">
            <a:off x="6663875" y="2869553"/>
            <a:ext cx="346710" cy="185118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19" name="Freeform: Shape 18">
            <a:extLst>
              <a:ext uri="{FF2B5EF4-FFF2-40B4-BE49-F238E27FC236}">
                <a16:creationId xmlns:a16="http://schemas.microsoft.com/office/drawing/2014/main" id="{B318482F-49CB-4DEB-AA2E-C1776851CA8A}"/>
              </a:ext>
            </a:extLst>
          </p:cNvPr>
          <p:cNvSpPr/>
          <p:nvPr/>
        </p:nvSpPr>
        <p:spPr bwMode="auto">
          <a:xfrm>
            <a:off x="7250902" y="2869553"/>
            <a:ext cx="346710" cy="1851184"/>
          </a:xfrm>
          <a:custGeom>
            <a:avLst/>
            <a:gdLst>
              <a:gd name="connsiteX0" fmla="*/ 0 w 355600"/>
              <a:gd name="connsiteY0" fmla="*/ 0 h 1898650"/>
              <a:gd name="connsiteX1" fmla="*/ 0 w 355600"/>
              <a:gd name="connsiteY1" fmla="*/ 381000 h 1898650"/>
              <a:gd name="connsiteX2" fmla="*/ 355600 w 355600"/>
              <a:gd name="connsiteY2" fmla="*/ 381000 h 1898650"/>
              <a:gd name="connsiteX3" fmla="*/ 355600 w 355600"/>
              <a:gd name="connsiteY3" fmla="*/ 1898650 h 1898650"/>
            </a:gdLst>
            <a:ahLst/>
            <a:cxnLst>
              <a:cxn ang="0">
                <a:pos x="connsiteX0" y="connsiteY0"/>
              </a:cxn>
              <a:cxn ang="0">
                <a:pos x="connsiteX1" y="connsiteY1"/>
              </a:cxn>
              <a:cxn ang="0">
                <a:pos x="connsiteX2" y="connsiteY2"/>
              </a:cxn>
              <a:cxn ang="0">
                <a:pos x="connsiteX3" y="connsiteY3"/>
              </a:cxn>
            </a:cxnLst>
            <a:rect l="l" t="t" r="r" b="b"/>
            <a:pathLst>
              <a:path w="355600" h="1898650">
                <a:moveTo>
                  <a:pt x="0" y="0"/>
                </a:moveTo>
                <a:lnTo>
                  <a:pt x="0" y="381000"/>
                </a:lnTo>
                <a:lnTo>
                  <a:pt x="355600" y="381000"/>
                </a:lnTo>
                <a:lnTo>
                  <a:pt x="355600" y="1898650"/>
                </a:lnTo>
              </a:path>
            </a:pathLst>
          </a:custGeom>
          <a:noFill/>
          <a:ln w="3175" cap="flat">
            <a:solidFill>
              <a:schemeClr val="accent5"/>
            </a:solid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20" name="Freeform 19">
            <a:extLst>
              <a:ext uri="{FF2B5EF4-FFF2-40B4-BE49-F238E27FC236}">
                <a16:creationId xmlns:a16="http://schemas.microsoft.com/office/drawing/2014/main" id="{31E930E0-31FF-4A11-BA64-D68AD681F078}"/>
              </a:ext>
            </a:extLst>
          </p:cNvPr>
          <p:cNvSpPr>
            <a:spLocks/>
          </p:cNvSpPr>
          <p:nvPr/>
        </p:nvSpPr>
        <p:spPr bwMode="auto">
          <a:xfrm>
            <a:off x="8522570" y="2321292"/>
            <a:ext cx="1142539" cy="131932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1" name="Freeform 20">
            <a:extLst>
              <a:ext uri="{FF2B5EF4-FFF2-40B4-BE49-F238E27FC236}">
                <a16:creationId xmlns:a16="http://schemas.microsoft.com/office/drawing/2014/main" id="{EE7665B0-BE85-4CB5-BE23-135A4839ED03}"/>
              </a:ext>
            </a:extLst>
          </p:cNvPr>
          <p:cNvSpPr>
            <a:spLocks/>
          </p:cNvSpPr>
          <p:nvPr/>
        </p:nvSpPr>
        <p:spPr bwMode="auto">
          <a:xfrm>
            <a:off x="8749864" y="2045508"/>
            <a:ext cx="366703" cy="29902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2" name="Freeform 21">
            <a:extLst>
              <a:ext uri="{FF2B5EF4-FFF2-40B4-BE49-F238E27FC236}">
                <a16:creationId xmlns:a16="http://schemas.microsoft.com/office/drawing/2014/main" id="{A40B03A8-B921-4D66-A3F0-3E3C46CBFAFD}"/>
              </a:ext>
            </a:extLst>
          </p:cNvPr>
          <p:cNvSpPr>
            <a:spLocks/>
          </p:cNvSpPr>
          <p:nvPr/>
        </p:nvSpPr>
        <p:spPr bwMode="auto">
          <a:xfrm>
            <a:off x="9116568" y="2045508"/>
            <a:ext cx="369733" cy="29902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3" name="Freeform 22">
            <a:extLst>
              <a:ext uri="{FF2B5EF4-FFF2-40B4-BE49-F238E27FC236}">
                <a16:creationId xmlns:a16="http://schemas.microsoft.com/office/drawing/2014/main" id="{E534D3AD-68E9-441C-8BC6-4AC9DA3E954F}"/>
              </a:ext>
            </a:extLst>
          </p:cNvPr>
          <p:cNvSpPr>
            <a:spLocks/>
          </p:cNvSpPr>
          <p:nvPr/>
        </p:nvSpPr>
        <p:spPr bwMode="auto">
          <a:xfrm>
            <a:off x="9579240" y="1490904"/>
            <a:ext cx="130317" cy="245480"/>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4" name="Freeform 23">
            <a:extLst>
              <a:ext uri="{FF2B5EF4-FFF2-40B4-BE49-F238E27FC236}">
                <a16:creationId xmlns:a16="http://schemas.microsoft.com/office/drawing/2014/main" id="{AF28B012-3B93-4B57-8C9F-85C20B95583C}"/>
              </a:ext>
            </a:extLst>
          </p:cNvPr>
          <p:cNvSpPr>
            <a:spLocks/>
          </p:cNvSpPr>
          <p:nvPr/>
        </p:nvSpPr>
        <p:spPr bwMode="auto">
          <a:xfrm>
            <a:off x="8526610" y="1490904"/>
            <a:ext cx="130317" cy="245480"/>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5" name="Oval 24">
            <a:extLst>
              <a:ext uri="{FF2B5EF4-FFF2-40B4-BE49-F238E27FC236}">
                <a16:creationId xmlns:a16="http://schemas.microsoft.com/office/drawing/2014/main" id="{610F37DB-2B5E-46A2-9FE0-B246ACD92574}"/>
              </a:ext>
            </a:extLst>
          </p:cNvPr>
          <p:cNvSpPr>
            <a:spLocks noChangeArrowheads="1"/>
          </p:cNvSpPr>
          <p:nvPr/>
        </p:nvSpPr>
        <p:spPr bwMode="auto">
          <a:xfrm>
            <a:off x="8612477" y="1096928"/>
            <a:ext cx="1008183" cy="996058"/>
          </a:xfrm>
          <a:prstGeom prst="ellipse">
            <a:avLst/>
          </a:prstGeom>
          <a:solidFill>
            <a:srgbClr val="BFBFB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26" name="Freeform 25">
            <a:extLst>
              <a:ext uri="{FF2B5EF4-FFF2-40B4-BE49-F238E27FC236}">
                <a16:creationId xmlns:a16="http://schemas.microsoft.com/office/drawing/2014/main" id="{BB122F5F-29DC-43C8-AA91-500BD759F688}"/>
              </a:ext>
            </a:extLst>
          </p:cNvPr>
          <p:cNvSpPr>
            <a:spLocks/>
          </p:cNvSpPr>
          <p:nvPr/>
        </p:nvSpPr>
        <p:spPr bwMode="auto">
          <a:xfrm>
            <a:off x="8711477" y="1409079"/>
            <a:ext cx="806141" cy="412163"/>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27" name="Oval 26">
            <a:extLst>
              <a:ext uri="{FF2B5EF4-FFF2-40B4-BE49-F238E27FC236}">
                <a16:creationId xmlns:a16="http://schemas.microsoft.com/office/drawing/2014/main" id="{9B6BF12B-58D9-41D0-B2CC-4B73974F15D0}"/>
              </a:ext>
            </a:extLst>
          </p:cNvPr>
          <p:cNvSpPr>
            <a:spLocks noChangeArrowheads="1"/>
          </p:cNvSpPr>
          <p:nvPr/>
        </p:nvSpPr>
        <p:spPr bwMode="auto">
          <a:xfrm>
            <a:off x="8920588" y="1909128"/>
            <a:ext cx="55562" cy="545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28" name="Oval 27">
            <a:extLst>
              <a:ext uri="{FF2B5EF4-FFF2-40B4-BE49-F238E27FC236}">
                <a16:creationId xmlns:a16="http://schemas.microsoft.com/office/drawing/2014/main" id="{4914CC2B-D5C5-478B-82AF-87DC5D4AD503}"/>
              </a:ext>
            </a:extLst>
          </p:cNvPr>
          <p:cNvSpPr>
            <a:spLocks noChangeArrowheads="1"/>
          </p:cNvSpPr>
          <p:nvPr/>
        </p:nvSpPr>
        <p:spPr bwMode="auto">
          <a:xfrm>
            <a:off x="9256987" y="1909128"/>
            <a:ext cx="54551" cy="545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29" name="Freeform 28">
            <a:extLst>
              <a:ext uri="{FF2B5EF4-FFF2-40B4-BE49-F238E27FC236}">
                <a16:creationId xmlns:a16="http://schemas.microsoft.com/office/drawing/2014/main" id="{2D8F3AFD-A9E9-4AFF-836E-1084B80B5BC8}"/>
              </a:ext>
            </a:extLst>
          </p:cNvPr>
          <p:cNvSpPr>
            <a:spLocks/>
          </p:cNvSpPr>
          <p:nvPr/>
        </p:nvSpPr>
        <p:spPr bwMode="auto">
          <a:xfrm>
            <a:off x="8947865" y="1936404"/>
            <a:ext cx="336397" cy="34348"/>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4915" tIns="37458" rIns="74915" bIns="37458" numCol="1" anchor="t" anchorCtr="0" compatLnSpc="1">
            <a:prstTxWarp prst="textNoShape">
              <a:avLst/>
            </a:prstTxWarp>
          </a:bodyPr>
          <a:lstStyle/>
          <a:p>
            <a:endParaRPr lang="en-US" sz="1716"/>
          </a:p>
        </p:txBody>
      </p:sp>
      <p:sp>
        <p:nvSpPr>
          <p:cNvPr id="30" name="Oval 29">
            <a:extLst>
              <a:ext uri="{FF2B5EF4-FFF2-40B4-BE49-F238E27FC236}">
                <a16:creationId xmlns:a16="http://schemas.microsoft.com/office/drawing/2014/main" id="{322AB172-D03C-49A6-B34F-AB05463BDD11}"/>
              </a:ext>
            </a:extLst>
          </p:cNvPr>
          <p:cNvSpPr>
            <a:spLocks noChangeArrowheads="1"/>
          </p:cNvSpPr>
          <p:nvPr/>
        </p:nvSpPr>
        <p:spPr bwMode="auto">
          <a:xfrm>
            <a:off x="8814518" y="1511109"/>
            <a:ext cx="171734" cy="17072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31" name="Oval 30">
            <a:extLst>
              <a:ext uri="{FF2B5EF4-FFF2-40B4-BE49-F238E27FC236}">
                <a16:creationId xmlns:a16="http://schemas.microsoft.com/office/drawing/2014/main" id="{F11276AC-62A4-4D67-8FCF-5630F5B1888A}"/>
              </a:ext>
            </a:extLst>
          </p:cNvPr>
          <p:cNvSpPr>
            <a:spLocks noChangeArrowheads="1"/>
          </p:cNvSpPr>
          <p:nvPr/>
        </p:nvSpPr>
        <p:spPr bwMode="auto">
          <a:xfrm>
            <a:off x="8869070" y="1565661"/>
            <a:ext cx="61623" cy="616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32" name="Oval 31">
            <a:extLst>
              <a:ext uri="{FF2B5EF4-FFF2-40B4-BE49-F238E27FC236}">
                <a16:creationId xmlns:a16="http://schemas.microsoft.com/office/drawing/2014/main" id="{75442CCE-F89A-40DC-98E9-F853E0F74DF5}"/>
              </a:ext>
            </a:extLst>
          </p:cNvPr>
          <p:cNvSpPr>
            <a:spLocks noChangeArrowheads="1"/>
          </p:cNvSpPr>
          <p:nvPr/>
        </p:nvSpPr>
        <p:spPr bwMode="auto">
          <a:xfrm>
            <a:off x="9260017" y="1511109"/>
            <a:ext cx="171734" cy="170724"/>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33" name="Oval 32">
            <a:extLst>
              <a:ext uri="{FF2B5EF4-FFF2-40B4-BE49-F238E27FC236}">
                <a16:creationId xmlns:a16="http://schemas.microsoft.com/office/drawing/2014/main" id="{A522C154-884E-4115-A201-917A80BA41EE}"/>
              </a:ext>
            </a:extLst>
          </p:cNvPr>
          <p:cNvSpPr>
            <a:spLocks noChangeArrowheads="1"/>
          </p:cNvSpPr>
          <p:nvPr/>
        </p:nvSpPr>
        <p:spPr bwMode="auto">
          <a:xfrm>
            <a:off x="9315579" y="1565661"/>
            <a:ext cx="61623" cy="6162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34" name="Freeform 33">
            <a:extLst>
              <a:ext uri="{FF2B5EF4-FFF2-40B4-BE49-F238E27FC236}">
                <a16:creationId xmlns:a16="http://schemas.microsoft.com/office/drawing/2014/main" id="{2D499AB0-9555-4F69-8C91-507B5347B66C}"/>
              </a:ext>
            </a:extLst>
          </p:cNvPr>
          <p:cNvSpPr>
            <a:spLocks/>
          </p:cNvSpPr>
          <p:nvPr/>
        </p:nvSpPr>
        <p:spPr bwMode="auto">
          <a:xfrm>
            <a:off x="8509438" y="2177844"/>
            <a:ext cx="1217295" cy="1064754"/>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35" name="Freeform 36">
            <a:extLst>
              <a:ext uri="{FF2B5EF4-FFF2-40B4-BE49-F238E27FC236}">
                <a16:creationId xmlns:a16="http://schemas.microsoft.com/office/drawing/2014/main" id="{CA7B34EB-1205-4EAE-8849-8827E30DC449}"/>
              </a:ext>
            </a:extLst>
          </p:cNvPr>
          <p:cNvSpPr>
            <a:spLocks/>
          </p:cNvSpPr>
          <p:nvPr/>
        </p:nvSpPr>
        <p:spPr bwMode="auto">
          <a:xfrm>
            <a:off x="8581161" y="3844675"/>
            <a:ext cx="250530" cy="265684"/>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36" name="Freeform 37">
            <a:extLst>
              <a:ext uri="{FF2B5EF4-FFF2-40B4-BE49-F238E27FC236}">
                <a16:creationId xmlns:a16="http://schemas.microsoft.com/office/drawing/2014/main" id="{E1C30B53-5D31-4218-907F-7DFCF1EEEC77}"/>
              </a:ext>
            </a:extLst>
          </p:cNvPr>
          <p:cNvSpPr>
            <a:spLocks/>
          </p:cNvSpPr>
          <p:nvPr/>
        </p:nvSpPr>
        <p:spPr bwMode="auto">
          <a:xfrm>
            <a:off x="9332752" y="3844675"/>
            <a:ext cx="249520" cy="265684"/>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37" name="Freeform 38">
            <a:extLst>
              <a:ext uri="{FF2B5EF4-FFF2-40B4-BE49-F238E27FC236}">
                <a16:creationId xmlns:a16="http://schemas.microsoft.com/office/drawing/2014/main" id="{92E216F8-0776-4266-AED2-55D53B478BBF}"/>
              </a:ext>
            </a:extLst>
          </p:cNvPr>
          <p:cNvSpPr>
            <a:spLocks/>
          </p:cNvSpPr>
          <p:nvPr/>
        </p:nvSpPr>
        <p:spPr bwMode="auto">
          <a:xfrm>
            <a:off x="8556916" y="3545655"/>
            <a:ext cx="1066774" cy="285888"/>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38" name="Freeform 39">
            <a:extLst>
              <a:ext uri="{FF2B5EF4-FFF2-40B4-BE49-F238E27FC236}">
                <a16:creationId xmlns:a16="http://schemas.microsoft.com/office/drawing/2014/main" id="{FDA7A4EB-C551-4B6D-8537-962C8E52A71F}"/>
              </a:ext>
            </a:extLst>
          </p:cNvPr>
          <p:cNvSpPr>
            <a:spLocks/>
          </p:cNvSpPr>
          <p:nvPr/>
        </p:nvSpPr>
        <p:spPr bwMode="auto">
          <a:xfrm>
            <a:off x="8556916" y="3630513"/>
            <a:ext cx="1066774" cy="173755"/>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39" name="Freeform 40">
            <a:extLst>
              <a:ext uri="{FF2B5EF4-FFF2-40B4-BE49-F238E27FC236}">
                <a16:creationId xmlns:a16="http://schemas.microsoft.com/office/drawing/2014/main" id="{F76A7DC6-AC21-4454-8A2E-FF99FDEB4BE9}"/>
              </a:ext>
            </a:extLst>
          </p:cNvPr>
          <p:cNvSpPr>
            <a:spLocks/>
          </p:cNvSpPr>
          <p:nvPr/>
        </p:nvSpPr>
        <p:spPr bwMode="auto">
          <a:xfrm>
            <a:off x="8646825" y="3831545"/>
            <a:ext cx="873825" cy="275785"/>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40" name="Oval 49">
            <a:extLst>
              <a:ext uri="{FF2B5EF4-FFF2-40B4-BE49-F238E27FC236}">
                <a16:creationId xmlns:a16="http://schemas.microsoft.com/office/drawing/2014/main" id="{5D9704EF-BAD8-4F81-80D5-42EF08B2E4E2}"/>
              </a:ext>
            </a:extLst>
          </p:cNvPr>
          <p:cNvSpPr>
            <a:spLocks noChangeArrowheads="1"/>
          </p:cNvSpPr>
          <p:nvPr/>
        </p:nvSpPr>
        <p:spPr bwMode="auto">
          <a:xfrm>
            <a:off x="9075152" y="3776995"/>
            <a:ext cx="27275" cy="2424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41" name="Oval 50">
            <a:extLst>
              <a:ext uri="{FF2B5EF4-FFF2-40B4-BE49-F238E27FC236}">
                <a16:creationId xmlns:a16="http://schemas.microsoft.com/office/drawing/2014/main" id="{AE85FFE8-5627-4612-A538-ECE627ACFF9A}"/>
              </a:ext>
            </a:extLst>
          </p:cNvPr>
          <p:cNvSpPr>
            <a:spLocks noChangeArrowheads="1"/>
          </p:cNvSpPr>
          <p:nvPr/>
        </p:nvSpPr>
        <p:spPr bwMode="auto">
          <a:xfrm>
            <a:off x="9082221" y="3781033"/>
            <a:ext cx="13134" cy="16163"/>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42" name="Oval 51">
            <a:extLst>
              <a:ext uri="{FF2B5EF4-FFF2-40B4-BE49-F238E27FC236}">
                <a16:creationId xmlns:a16="http://schemas.microsoft.com/office/drawing/2014/main" id="{6AFD27E9-86E5-4EFF-8E35-01F37858AE7F}"/>
              </a:ext>
            </a:extLst>
          </p:cNvPr>
          <p:cNvSpPr>
            <a:spLocks noChangeArrowheads="1"/>
          </p:cNvSpPr>
          <p:nvPr/>
        </p:nvSpPr>
        <p:spPr bwMode="auto">
          <a:xfrm>
            <a:off x="9085253" y="3787095"/>
            <a:ext cx="7071" cy="404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43" name="Oval 52">
            <a:extLst>
              <a:ext uri="{FF2B5EF4-FFF2-40B4-BE49-F238E27FC236}">
                <a16:creationId xmlns:a16="http://schemas.microsoft.com/office/drawing/2014/main" id="{EFCA3358-38CC-4431-A877-AA54CC8E4AA4}"/>
              </a:ext>
            </a:extLst>
          </p:cNvPr>
          <p:cNvSpPr>
            <a:spLocks noChangeArrowheads="1"/>
          </p:cNvSpPr>
          <p:nvPr/>
        </p:nvSpPr>
        <p:spPr bwMode="auto">
          <a:xfrm>
            <a:off x="9068080" y="3759821"/>
            <a:ext cx="44449" cy="44449"/>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44" name="Oval 53">
            <a:extLst>
              <a:ext uri="{FF2B5EF4-FFF2-40B4-BE49-F238E27FC236}">
                <a16:creationId xmlns:a16="http://schemas.microsoft.com/office/drawing/2014/main" id="{9C65C851-8CEA-4B84-AA29-A85BD3E96369}"/>
              </a:ext>
            </a:extLst>
          </p:cNvPr>
          <p:cNvSpPr>
            <a:spLocks noChangeArrowheads="1"/>
          </p:cNvSpPr>
          <p:nvPr/>
        </p:nvSpPr>
        <p:spPr bwMode="auto">
          <a:xfrm>
            <a:off x="9072120" y="3766891"/>
            <a:ext cx="34348" cy="34348"/>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45" name="Oval 55">
            <a:extLst>
              <a:ext uri="{FF2B5EF4-FFF2-40B4-BE49-F238E27FC236}">
                <a16:creationId xmlns:a16="http://schemas.microsoft.com/office/drawing/2014/main" id="{891A3980-E02E-4E5C-BEC2-F878BD794D1A}"/>
              </a:ext>
            </a:extLst>
          </p:cNvPr>
          <p:cNvSpPr>
            <a:spLocks noChangeArrowheads="1"/>
          </p:cNvSpPr>
          <p:nvPr/>
        </p:nvSpPr>
        <p:spPr bwMode="auto">
          <a:xfrm>
            <a:off x="8972111" y="3607279"/>
            <a:ext cx="233357" cy="234366"/>
          </a:xfrm>
          <a:prstGeom prst="ellipse">
            <a:avLst/>
          </a:pr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46" name="Oval 56">
            <a:extLst>
              <a:ext uri="{FF2B5EF4-FFF2-40B4-BE49-F238E27FC236}">
                <a16:creationId xmlns:a16="http://schemas.microsoft.com/office/drawing/2014/main" id="{BB7223CD-1921-40CC-8F26-8B0DD0277C9C}"/>
              </a:ext>
            </a:extLst>
          </p:cNvPr>
          <p:cNvSpPr>
            <a:spLocks noChangeArrowheads="1"/>
          </p:cNvSpPr>
          <p:nvPr/>
        </p:nvSpPr>
        <p:spPr bwMode="auto">
          <a:xfrm>
            <a:off x="8982211" y="3617380"/>
            <a:ext cx="213152" cy="211133"/>
          </a:xfrm>
          <a:prstGeom prst="ellipse">
            <a:avLst/>
          </a:prstGeom>
          <a:solidFill>
            <a:srgbClr val="505050"/>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47" name="Oval 57">
            <a:extLst>
              <a:ext uri="{FF2B5EF4-FFF2-40B4-BE49-F238E27FC236}">
                <a16:creationId xmlns:a16="http://schemas.microsoft.com/office/drawing/2014/main" id="{77A8A44C-8EFE-4C8C-8445-06065D34B6AA}"/>
              </a:ext>
            </a:extLst>
          </p:cNvPr>
          <p:cNvSpPr>
            <a:spLocks noChangeArrowheads="1"/>
          </p:cNvSpPr>
          <p:nvPr/>
        </p:nvSpPr>
        <p:spPr bwMode="auto">
          <a:xfrm>
            <a:off x="9026662" y="3661831"/>
            <a:ext cx="127286" cy="125265"/>
          </a:xfrm>
          <a:prstGeom prst="ellipse">
            <a:avLst/>
          </a:pr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grpSp>
        <p:nvGrpSpPr>
          <p:cNvPr id="48" name="Group 47">
            <a:extLst>
              <a:ext uri="{FF2B5EF4-FFF2-40B4-BE49-F238E27FC236}">
                <a16:creationId xmlns:a16="http://schemas.microsoft.com/office/drawing/2014/main" id="{CC9E5A48-FEC0-43B4-B1C4-510B3DFE4F71}"/>
              </a:ext>
            </a:extLst>
          </p:cNvPr>
          <p:cNvGrpSpPr/>
          <p:nvPr/>
        </p:nvGrpSpPr>
        <p:grpSpPr>
          <a:xfrm>
            <a:off x="9478410" y="2271973"/>
            <a:ext cx="903951" cy="1753996"/>
            <a:chOff x="7668089" y="2695445"/>
            <a:chExt cx="927130" cy="1798971"/>
          </a:xfrm>
        </p:grpSpPr>
        <p:sp>
          <p:nvSpPr>
            <p:cNvPr id="49" name="Freeform 16">
              <a:extLst>
                <a:ext uri="{FF2B5EF4-FFF2-40B4-BE49-F238E27FC236}">
                  <a16:creationId xmlns:a16="http://schemas.microsoft.com/office/drawing/2014/main" id="{BF1BA8F5-67A6-47CF-A3D5-431A132A76CC}"/>
                </a:ext>
              </a:extLst>
            </p:cNvPr>
            <p:cNvSpPr>
              <a:spLocks/>
            </p:cNvSpPr>
            <p:nvPr/>
          </p:nvSpPr>
          <p:spPr bwMode="auto">
            <a:xfrm rot="20937747" flipH="1">
              <a:off x="8212738" y="3350559"/>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50" name="Freeform 5">
              <a:extLst>
                <a:ext uri="{FF2B5EF4-FFF2-40B4-BE49-F238E27FC236}">
                  <a16:creationId xmlns:a16="http://schemas.microsoft.com/office/drawing/2014/main" id="{752850B4-ABD0-4449-A31B-D1F7E0266BE9}"/>
                </a:ext>
              </a:extLst>
            </p:cNvPr>
            <p:cNvSpPr>
              <a:spLocks/>
            </p:cNvSpPr>
            <p:nvPr/>
          </p:nvSpPr>
          <p:spPr bwMode="auto">
            <a:xfrm rot="20937747" flipH="1">
              <a:off x="8096732" y="4236426"/>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51" name="Freeform 6">
              <a:extLst>
                <a:ext uri="{FF2B5EF4-FFF2-40B4-BE49-F238E27FC236}">
                  <a16:creationId xmlns:a16="http://schemas.microsoft.com/office/drawing/2014/main" id="{CD3B8FD4-3159-40BC-9F9E-553F2FDE38F8}"/>
                </a:ext>
              </a:extLst>
            </p:cNvPr>
            <p:cNvSpPr>
              <a:spLocks/>
            </p:cNvSpPr>
            <p:nvPr/>
          </p:nvSpPr>
          <p:spPr bwMode="auto">
            <a:xfrm rot="20937747" flipH="1">
              <a:off x="8215604" y="335224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52" name="Freeform 7">
              <a:extLst>
                <a:ext uri="{FF2B5EF4-FFF2-40B4-BE49-F238E27FC236}">
                  <a16:creationId xmlns:a16="http://schemas.microsoft.com/office/drawing/2014/main" id="{D09AC892-3842-41BF-82C7-AF4BA3C5816B}"/>
                </a:ext>
              </a:extLst>
            </p:cNvPr>
            <p:cNvSpPr>
              <a:spLocks/>
            </p:cNvSpPr>
            <p:nvPr/>
          </p:nvSpPr>
          <p:spPr bwMode="auto">
            <a:xfrm rot="20937747" flipH="1">
              <a:off x="8141405" y="3743253"/>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53" name="Freeform 11">
              <a:extLst>
                <a:ext uri="{FF2B5EF4-FFF2-40B4-BE49-F238E27FC236}">
                  <a16:creationId xmlns:a16="http://schemas.microsoft.com/office/drawing/2014/main" id="{5618BE25-8F48-4D15-9454-4CEA747F0799}"/>
                </a:ext>
              </a:extLst>
            </p:cNvPr>
            <p:cNvSpPr>
              <a:spLocks/>
            </p:cNvSpPr>
            <p:nvPr/>
          </p:nvSpPr>
          <p:spPr bwMode="auto">
            <a:xfrm rot="20937747" flipH="1">
              <a:off x="8308261" y="4028417"/>
              <a:ext cx="168885" cy="16370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54" name="Freeform 12">
              <a:extLst>
                <a:ext uri="{FF2B5EF4-FFF2-40B4-BE49-F238E27FC236}">
                  <a16:creationId xmlns:a16="http://schemas.microsoft.com/office/drawing/2014/main" id="{BCBA1D0A-1D38-4EFD-90A4-2C79700E0002}"/>
                </a:ext>
              </a:extLst>
            </p:cNvPr>
            <p:cNvSpPr>
              <a:spLocks/>
            </p:cNvSpPr>
            <p:nvPr/>
          </p:nvSpPr>
          <p:spPr bwMode="auto">
            <a:xfrm rot="20937747" flipH="1">
              <a:off x="8325676" y="4042942"/>
              <a:ext cx="133658" cy="132621"/>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55" name="Freeform 15">
              <a:extLst>
                <a:ext uri="{FF2B5EF4-FFF2-40B4-BE49-F238E27FC236}">
                  <a16:creationId xmlns:a16="http://schemas.microsoft.com/office/drawing/2014/main" id="{B01EDD5E-19FB-48CB-B885-89FCF237F154}"/>
                </a:ext>
              </a:extLst>
            </p:cNvPr>
            <p:cNvSpPr>
              <a:spLocks/>
            </p:cNvSpPr>
            <p:nvPr/>
          </p:nvSpPr>
          <p:spPr bwMode="auto">
            <a:xfrm rot="20937747" flipH="1">
              <a:off x="7790410" y="2715304"/>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56" name="Freeform 17">
              <a:extLst>
                <a:ext uri="{FF2B5EF4-FFF2-40B4-BE49-F238E27FC236}">
                  <a16:creationId xmlns:a16="http://schemas.microsoft.com/office/drawing/2014/main" id="{45F5EFF7-D580-41C3-AED0-CAC5EEF8B5AD}"/>
                </a:ext>
              </a:extLst>
            </p:cNvPr>
            <p:cNvSpPr>
              <a:spLocks/>
            </p:cNvSpPr>
            <p:nvPr/>
          </p:nvSpPr>
          <p:spPr bwMode="auto">
            <a:xfrm rot="20937747" flipH="1">
              <a:off x="8083808" y="3185102"/>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57" name="Freeform 18">
              <a:extLst>
                <a:ext uri="{FF2B5EF4-FFF2-40B4-BE49-F238E27FC236}">
                  <a16:creationId xmlns:a16="http://schemas.microsoft.com/office/drawing/2014/main" id="{A2F6F24A-1C55-4B63-B251-12103351BC83}"/>
                </a:ext>
              </a:extLst>
            </p:cNvPr>
            <p:cNvSpPr>
              <a:spLocks/>
            </p:cNvSpPr>
            <p:nvPr/>
          </p:nvSpPr>
          <p:spPr bwMode="auto">
            <a:xfrm rot="20937747" flipH="1">
              <a:off x="8175911" y="3275155"/>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grpSp>
          <p:nvGrpSpPr>
            <p:cNvPr id="58" name="Group 57">
              <a:extLst>
                <a:ext uri="{FF2B5EF4-FFF2-40B4-BE49-F238E27FC236}">
                  <a16:creationId xmlns:a16="http://schemas.microsoft.com/office/drawing/2014/main" id="{A6E682E2-643A-4FAA-8D62-A73A8F24DD38}"/>
                </a:ext>
              </a:extLst>
            </p:cNvPr>
            <p:cNvGrpSpPr/>
            <p:nvPr/>
          </p:nvGrpSpPr>
          <p:grpSpPr>
            <a:xfrm rot="20937747">
              <a:off x="7668089" y="2695445"/>
              <a:ext cx="372998" cy="369890"/>
              <a:chOff x="4166446" y="1077383"/>
              <a:chExt cx="571500" cy="566738"/>
            </a:xfrm>
          </p:grpSpPr>
          <p:sp>
            <p:nvSpPr>
              <p:cNvPr id="59" name="Oval 63">
                <a:extLst>
                  <a:ext uri="{FF2B5EF4-FFF2-40B4-BE49-F238E27FC236}">
                    <a16:creationId xmlns:a16="http://schemas.microsoft.com/office/drawing/2014/main" id="{1E22EE9C-7783-4BD5-A0EA-F07F55A793ED}"/>
                  </a:ext>
                </a:extLst>
              </p:cNvPr>
              <p:cNvSpPr>
                <a:spLocks noChangeArrowheads="1"/>
              </p:cNvSpPr>
              <p:nvPr/>
            </p:nvSpPr>
            <p:spPr bwMode="auto">
              <a:xfrm flipH="1">
                <a:off x="4166446" y="1077383"/>
                <a:ext cx="571500" cy="566738"/>
              </a:xfrm>
              <a:prstGeom prst="ellipse">
                <a:avLst/>
              </a:prstGeom>
              <a:solidFill>
                <a:srgbClr val="505050">
                  <a:lumMod val="7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60" name="Oval 64">
                <a:extLst>
                  <a:ext uri="{FF2B5EF4-FFF2-40B4-BE49-F238E27FC236}">
                    <a16:creationId xmlns:a16="http://schemas.microsoft.com/office/drawing/2014/main" id="{B73BA543-4C0D-4819-8A5B-2B0E407AC2A5}"/>
                  </a:ext>
                </a:extLst>
              </p:cNvPr>
              <p:cNvSpPr>
                <a:spLocks noChangeArrowheads="1"/>
              </p:cNvSpPr>
              <p:nvPr/>
            </p:nvSpPr>
            <p:spPr bwMode="auto">
              <a:xfrm flipH="1">
                <a:off x="4220421" y="1126595"/>
                <a:ext cx="463550" cy="46513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61" name="Oval 65">
                <a:extLst>
                  <a:ext uri="{FF2B5EF4-FFF2-40B4-BE49-F238E27FC236}">
                    <a16:creationId xmlns:a16="http://schemas.microsoft.com/office/drawing/2014/main" id="{63C479D1-0AB4-4548-9FB3-29B6630D9684}"/>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grpSp>
      </p:grpSp>
      <p:grpSp>
        <p:nvGrpSpPr>
          <p:cNvPr id="62" name="Group 61">
            <a:extLst>
              <a:ext uri="{FF2B5EF4-FFF2-40B4-BE49-F238E27FC236}">
                <a16:creationId xmlns:a16="http://schemas.microsoft.com/office/drawing/2014/main" id="{65A0CF17-AA52-4ADC-9F2F-D0E4FF2A9E40}"/>
              </a:ext>
            </a:extLst>
          </p:cNvPr>
          <p:cNvGrpSpPr/>
          <p:nvPr/>
        </p:nvGrpSpPr>
        <p:grpSpPr>
          <a:xfrm>
            <a:off x="8224560" y="4107330"/>
            <a:ext cx="644509" cy="2169913"/>
            <a:chOff x="2159529" y="3980920"/>
            <a:chExt cx="1012825" cy="3409950"/>
          </a:xfrm>
        </p:grpSpPr>
        <p:sp>
          <p:nvSpPr>
            <p:cNvPr id="63" name="Freeform 13">
              <a:extLst>
                <a:ext uri="{FF2B5EF4-FFF2-40B4-BE49-F238E27FC236}">
                  <a16:creationId xmlns:a16="http://schemas.microsoft.com/office/drawing/2014/main" id="{DFE5A104-09CF-43C8-BEA0-90CE6575EBC4}"/>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4" name="Freeform 14">
              <a:extLst>
                <a:ext uri="{FF2B5EF4-FFF2-40B4-BE49-F238E27FC236}">
                  <a16:creationId xmlns:a16="http://schemas.microsoft.com/office/drawing/2014/main" id="{3F36A98D-4772-4CF7-9445-BA32319BFADB}"/>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5" name="Freeform 35">
              <a:extLst>
                <a:ext uri="{FF2B5EF4-FFF2-40B4-BE49-F238E27FC236}">
                  <a16:creationId xmlns:a16="http://schemas.microsoft.com/office/drawing/2014/main" id="{69668A6F-8A5B-416A-807C-09C65C88DEA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6" name="Oval 41">
              <a:extLst>
                <a:ext uri="{FF2B5EF4-FFF2-40B4-BE49-F238E27FC236}">
                  <a16:creationId xmlns:a16="http://schemas.microsoft.com/office/drawing/2014/main" id="{17C45B74-AA4A-4067-B7C6-AC9113FD578B}"/>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7" name="Freeform 43">
              <a:extLst>
                <a:ext uri="{FF2B5EF4-FFF2-40B4-BE49-F238E27FC236}">
                  <a16:creationId xmlns:a16="http://schemas.microsoft.com/office/drawing/2014/main" id="{D4DC9279-35D4-4330-9634-2051A2FF39AF}"/>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8" name="Freeform 45">
              <a:extLst>
                <a:ext uri="{FF2B5EF4-FFF2-40B4-BE49-F238E27FC236}">
                  <a16:creationId xmlns:a16="http://schemas.microsoft.com/office/drawing/2014/main" id="{C28C5E11-323E-4774-817F-41941A02130D}"/>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69" name="Freeform 47">
              <a:extLst>
                <a:ext uri="{FF2B5EF4-FFF2-40B4-BE49-F238E27FC236}">
                  <a16:creationId xmlns:a16="http://schemas.microsoft.com/office/drawing/2014/main" id="{800EBE4D-685F-4AFE-BBB9-B28BEFD46145}"/>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0" name="Freeform 66">
              <a:extLst>
                <a:ext uri="{FF2B5EF4-FFF2-40B4-BE49-F238E27FC236}">
                  <a16:creationId xmlns:a16="http://schemas.microsoft.com/office/drawing/2014/main" id="{1739F0AD-0F67-4474-B823-F70D1DECD98D}"/>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1" name="Freeform 68">
              <a:extLst>
                <a:ext uri="{FF2B5EF4-FFF2-40B4-BE49-F238E27FC236}">
                  <a16:creationId xmlns:a16="http://schemas.microsoft.com/office/drawing/2014/main" id="{DBDF02B5-2498-4CD4-8A5F-6423447DFDE9}"/>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2" name="Freeform 69">
              <a:extLst>
                <a:ext uri="{FF2B5EF4-FFF2-40B4-BE49-F238E27FC236}">
                  <a16:creationId xmlns:a16="http://schemas.microsoft.com/office/drawing/2014/main" id="{2D1FFFCD-BA3D-43EB-941E-A36F82BA1BE4}"/>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3" name="Freeform 70">
              <a:extLst>
                <a:ext uri="{FF2B5EF4-FFF2-40B4-BE49-F238E27FC236}">
                  <a16:creationId xmlns:a16="http://schemas.microsoft.com/office/drawing/2014/main" id="{E397C63F-9B93-4F58-8861-70EBE8E18477}"/>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4" name="Oval 71">
              <a:extLst>
                <a:ext uri="{FF2B5EF4-FFF2-40B4-BE49-F238E27FC236}">
                  <a16:creationId xmlns:a16="http://schemas.microsoft.com/office/drawing/2014/main" id="{35BB5D86-B1F3-4C75-B863-36AE4578E760}"/>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75" name="Oval 72">
              <a:extLst>
                <a:ext uri="{FF2B5EF4-FFF2-40B4-BE49-F238E27FC236}">
                  <a16:creationId xmlns:a16="http://schemas.microsoft.com/office/drawing/2014/main" id="{6421BF25-1A08-495C-8F92-ACE079AB31E3}"/>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6" name="Oval 73">
              <a:extLst>
                <a:ext uri="{FF2B5EF4-FFF2-40B4-BE49-F238E27FC236}">
                  <a16:creationId xmlns:a16="http://schemas.microsoft.com/office/drawing/2014/main" id="{9998EE14-8FD4-4589-B0FD-0547B8A2CA79}"/>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77" name="Oval 74">
              <a:extLst>
                <a:ext uri="{FF2B5EF4-FFF2-40B4-BE49-F238E27FC236}">
                  <a16:creationId xmlns:a16="http://schemas.microsoft.com/office/drawing/2014/main" id="{F9239DC1-7821-4620-AF1B-43778BEE75F1}"/>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8" name="Oval 41">
              <a:extLst>
                <a:ext uri="{FF2B5EF4-FFF2-40B4-BE49-F238E27FC236}">
                  <a16:creationId xmlns:a16="http://schemas.microsoft.com/office/drawing/2014/main" id="{EEE77198-DC66-42F1-BE55-8141763B87B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79" name="Oval 41">
              <a:extLst>
                <a:ext uri="{FF2B5EF4-FFF2-40B4-BE49-F238E27FC236}">
                  <a16:creationId xmlns:a16="http://schemas.microsoft.com/office/drawing/2014/main" id="{BEBC5216-86C4-4250-A0CF-0A8FE030DB4A}"/>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grpSp>
      <p:grpSp>
        <p:nvGrpSpPr>
          <p:cNvPr id="80" name="Group 79">
            <a:extLst>
              <a:ext uri="{FF2B5EF4-FFF2-40B4-BE49-F238E27FC236}">
                <a16:creationId xmlns:a16="http://schemas.microsoft.com/office/drawing/2014/main" id="{6822C30C-459A-4490-A6E5-1E427AED13B7}"/>
              </a:ext>
            </a:extLst>
          </p:cNvPr>
          <p:cNvGrpSpPr/>
          <p:nvPr/>
        </p:nvGrpSpPr>
        <p:grpSpPr>
          <a:xfrm flipH="1">
            <a:off x="9276248" y="4107330"/>
            <a:ext cx="644509" cy="2169913"/>
            <a:chOff x="2159529" y="3980920"/>
            <a:chExt cx="1012825" cy="3409950"/>
          </a:xfrm>
        </p:grpSpPr>
        <p:sp>
          <p:nvSpPr>
            <p:cNvPr id="81" name="Freeform 13">
              <a:extLst>
                <a:ext uri="{FF2B5EF4-FFF2-40B4-BE49-F238E27FC236}">
                  <a16:creationId xmlns:a16="http://schemas.microsoft.com/office/drawing/2014/main" id="{93FB6BC4-B22E-4B56-A7B0-C64C184B07FF}"/>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2" name="Freeform 14">
              <a:extLst>
                <a:ext uri="{FF2B5EF4-FFF2-40B4-BE49-F238E27FC236}">
                  <a16:creationId xmlns:a16="http://schemas.microsoft.com/office/drawing/2014/main" id="{3C158DE3-F703-4A9A-9AA6-1DC01BD91E7F}"/>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3" name="Freeform 35">
              <a:extLst>
                <a:ext uri="{FF2B5EF4-FFF2-40B4-BE49-F238E27FC236}">
                  <a16:creationId xmlns:a16="http://schemas.microsoft.com/office/drawing/2014/main" id="{610EA18D-BE21-4C82-A08D-776295ECD811}"/>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4" name="Oval 41">
              <a:extLst>
                <a:ext uri="{FF2B5EF4-FFF2-40B4-BE49-F238E27FC236}">
                  <a16:creationId xmlns:a16="http://schemas.microsoft.com/office/drawing/2014/main" id="{533C857A-1D15-4F39-940A-00CDC37CB856}"/>
                </a:ext>
              </a:extLst>
            </p:cNvPr>
            <p:cNvSpPr>
              <a:spLocks noChangeArrowheads="1"/>
            </p:cNvSpPr>
            <p:nvPr/>
          </p:nvSpPr>
          <p:spPr bwMode="auto">
            <a:xfrm>
              <a:off x="2719916" y="5060420"/>
              <a:ext cx="247650" cy="246063"/>
            </a:xfrm>
            <a:prstGeom prst="ellipse">
              <a:avLst/>
            </a:pr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5" name="Freeform 43">
              <a:extLst>
                <a:ext uri="{FF2B5EF4-FFF2-40B4-BE49-F238E27FC236}">
                  <a16:creationId xmlns:a16="http://schemas.microsoft.com/office/drawing/2014/main" id="{EFABA9F2-7A4C-42AA-856E-275C6CD39DE2}"/>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6" name="Freeform 45">
              <a:extLst>
                <a:ext uri="{FF2B5EF4-FFF2-40B4-BE49-F238E27FC236}">
                  <a16:creationId xmlns:a16="http://schemas.microsoft.com/office/drawing/2014/main" id="{D8AEBBE0-8746-4F9B-9F3A-4136B0AC68AD}"/>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7" name="Freeform 47">
              <a:extLst>
                <a:ext uri="{FF2B5EF4-FFF2-40B4-BE49-F238E27FC236}">
                  <a16:creationId xmlns:a16="http://schemas.microsoft.com/office/drawing/2014/main" id="{1CB340A6-EDCD-45DF-9CBE-B49E2967F789}"/>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8" name="Freeform 66">
              <a:extLst>
                <a:ext uri="{FF2B5EF4-FFF2-40B4-BE49-F238E27FC236}">
                  <a16:creationId xmlns:a16="http://schemas.microsoft.com/office/drawing/2014/main" id="{F60B2E76-1706-44E2-8556-144B8D3263FF}"/>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89" name="Freeform 68">
              <a:extLst>
                <a:ext uri="{FF2B5EF4-FFF2-40B4-BE49-F238E27FC236}">
                  <a16:creationId xmlns:a16="http://schemas.microsoft.com/office/drawing/2014/main" id="{77533084-C48F-4A43-9BAC-C27C3454A1F6}"/>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bg2"/>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0" name="Freeform 69">
              <a:extLst>
                <a:ext uri="{FF2B5EF4-FFF2-40B4-BE49-F238E27FC236}">
                  <a16:creationId xmlns:a16="http://schemas.microsoft.com/office/drawing/2014/main" id="{83B67EF8-4035-42FF-BC8E-D682E3497E37}"/>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1" name="Freeform 70">
              <a:extLst>
                <a:ext uri="{FF2B5EF4-FFF2-40B4-BE49-F238E27FC236}">
                  <a16:creationId xmlns:a16="http://schemas.microsoft.com/office/drawing/2014/main" id="{753132D6-FC7C-458E-BE46-1A64DCC6C544}"/>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2" name="Oval 71">
              <a:extLst>
                <a:ext uri="{FF2B5EF4-FFF2-40B4-BE49-F238E27FC236}">
                  <a16:creationId xmlns:a16="http://schemas.microsoft.com/office/drawing/2014/main" id="{DC0AEA0A-4183-4514-B30D-5645B1F5922F}"/>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93" name="Oval 72">
              <a:extLst>
                <a:ext uri="{FF2B5EF4-FFF2-40B4-BE49-F238E27FC236}">
                  <a16:creationId xmlns:a16="http://schemas.microsoft.com/office/drawing/2014/main" id="{AADDA91D-D98F-43BB-BABD-472674123025}"/>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4" name="Oval 73">
              <a:extLst>
                <a:ext uri="{FF2B5EF4-FFF2-40B4-BE49-F238E27FC236}">
                  <a16:creationId xmlns:a16="http://schemas.microsoft.com/office/drawing/2014/main" id="{D62C885F-505B-404C-9FF2-349919C5E8CD}"/>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95" name="Oval 74">
              <a:extLst>
                <a:ext uri="{FF2B5EF4-FFF2-40B4-BE49-F238E27FC236}">
                  <a16:creationId xmlns:a16="http://schemas.microsoft.com/office/drawing/2014/main" id="{BF7174E7-257A-4F76-A434-3314996958FC}"/>
                </a:ext>
              </a:extLst>
            </p:cNvPr>
            <p:cNvSpPr>
              <a:spLocks noChangeArrowheads="1"/>
            </p:cNvSpPr>
            <p:nvPr/>
          </p:nvSpPr>
          <p:spPr bwMode="auto">
            <a:xfrm>
              <a:off x="3097741" y="7178145"/>
              <a:ext cx="42863" cy="47625"/>
            </a:xfrm>
            <a:prstGeom prst="ellipse">
              <a:avLst/>
            </a:prstGeom>
            <a:solidFill>
              <a:srgbClr val="7F7F7F"/>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6" name="Oval 41">
              <a:extLst>
                <a:ext uri="{FF2B5EF4-FFF2-40B4-BE49-F238E27FC236}">
                  <a16:creationId xmlns:a16="http://schemas.microsoft.com/office/drawing/2014/main" id="{B9796C45-3532-4945-A0CB-60F235291A29}"/>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97" name="Oval 41">
              <a:extLst>
                <a:ext uri="{FF2B5EF4-FFF2-40B4-BE49-F238E27FC236}">
                  <a16:creationId xmlns:a16="http://schemas.microsoft.com/office/drawing/2014/main" id="{372769D9-64BD-4D2F-9A8A-FC7F59C9BD22}"/>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74915" tIns="37458" rIns="74915" bIns="37458" numCol="1" anchor="t" anchorCtr="0" compatLnSpc="1">
              <a:prstTxWarp prst="textNoShape">
                <a:avLst/>
              </a:prstTxWarp>
            </a:bodyPr>
            <a:lstStyle/>
            <a:p>
              <a:endParaRPr lang="en-US" sz="1716"/>
            </a:p>
          </p:txBody>
        </p:sp>
      </p:grpSp>
      <p:grpSp>
        <p:nvGrpSpPr>
          <p:cNvPr id="98" name="Group 97">
            <a:extLst>
              <a:ext uri="{FF2B5EF4-FFF2-40B4-BE49-F238E27FC236}">
                <a16:creationId xmlns:a16="http://schemas.microsoft.com/office/drawing/2014/main" id="{E4D0B0F8-1D97-4884-A25D-97657429F168}"/>
              </a:ext>
            </a:extLst>
          </p:cNvPr>
          <p:cNvGrpSpPr/>
          <p:nvPr/>
        </p:nvGrpSpPr>
        <p:grpSpPr>
          <a:xfrm>
            <a:off x="8763594" y="1137419"/>
            <a:ext cx="635485" cy="277721"/>
            <a:chOff x="6934945" y="1531801"/>
            <a:chExt cx="651780" cy="284842"/>
          </a:xfrm>
        </p:grpSpPr>
        <p:grpSp>
          <p:nvGrpSpPr>
            <p:cNvPr id="99" name="Group 25">
              <a:extLst>
                <a:ext uri="{FF2B5EF4-FFF2-40B4-BE49-F238E27FC236}">
                  <a16:creationId xmlns:a16="http://schemas.microsoft.com/office/drawing/2014/main" id="{5112CF02-FA70-4871-B9F8-DCDEEEA476AC}"/>
                </a:ext>
              </a:extLst>
            </p:cNvPr>
            <p:cNvGrpSpPr>
              <a:grpSpLocks noChangeAspect="1"/>
            </p:cNvGrpSpPr>
            <p:nvPr/>
          </p:nvGrpSpPr>
          <p:grpSpPr bwMode="auto">
            <a:xfrm>
              <a:off x="7325484" y="1531801"/>
              <a:ext cx="176703" cy="176057"/>
              <a:chOff x="3594" y="922"/>
              <a:chExt cx="547" cy="545"/>
            </a:xfrm>
          </p:grpSpPr>
          <p:sp>
            <p:nvSpPr>
              <p:cNvPr id="118" name="Freeform 26">
                <a:extLst>
                  <a:ext uri="{FF2B5EF4-FFF2-40B4-BE49-F238E27FC236}">
                    <a16:creationId xmlns:a16="http://schemas.microsoft.com/office/drawing/2014/main" id="{07FC8041-C543-4B19-8A77-C636317F050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19" name="Freeform 27">
                <a:extLst>
                  <a:ext uri="{FF2B5EF4-FFF2-40B4-BE49-F238E27FC236}">
                    <a16:creationId xmlns:a16="http://schemas.microsoft.com/office/drawing/2014/main" id="{7D15603B-AF2A-4FD4-AE82-89B3F4DE676F}"/>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0" name="Group 25">
              <a:extLst>
                <a:ext uri="{FF2B5EF4-FFF2-40B4-BE49-F238E27FC236}">
                  <a16:creationId xmlns:a16="http://schemas.microsoft.com/office/drawing/2014/main" id="{78C24F07-3567-446A-9D22-86CCDC25AEAB}"/>
                </a:ext>
              </a:extLst>
            </p:cNvPr>
            <p:cNvGrpSpPr>
              <a:grpSpLocks noChangeAspect="1"/>
            </p:cNvGrpSpPr>
            <p:nvPr/>
          </p:nvGrpSpPr>
          <p:grpSpPr bwMode="auto">
            <a:xfrm>
              <a:off x="7211251" y="1633700"/>
              <a:ext cx="132718" cy="132233"/>
              <a:chOff x="3594" y="922"/>
              <a:chExt cx="547" cy="545"/>
            </a:xfrm>
          </p:grpSpPr>
          <p:sp>
            <p:nvSpPr>
              <p:cNvPr id="116" name="Freeform 26">
                <a:extLst>
                  <a:ext uri="{FF2B5EF4-FFF2-40B4-BE49-F238E27FC236}">
                    <a16:creationId xmlns:a16="http://schemas.microsoft.com/office/drawing/2014/main" id="{1FD6697B-354D-471A-B1BC-779977AE30C1}"/>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17" name="Freeform 27">
                <a:extLst>
                  <a:ext uri="{FF2B5EF4-FFF2-40B4-BE49-F238E27FC236}">
                    <a16:creationId xmlns:a16="http://schemas.microsoft.com/office/drawing/2014/main" id="{816BA105-3D6A-4B16-97F4-C2345D58A88A}"/>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1" name="Group 25">
              <a:extLst>
                <a:ext uri="{FF2B5EF4-FFF2-40B4-BE49-F238E27FC236}">
                  <a16:creationId xmlns:a16="http://schemas.microsoft.com/office/drawing/2014/main" id="{E14B744F-18D8-4B0A-B5DD-7FEA52ECFF34}"/>
                </a:ext>
              </a:extLst>
            </p:cNvPr>
            <p:cNvGrpSpPr>
              <a:grpSpLocks noChangeAspect="1"/>
            </p:cNvGrpSpPr>
            <p:nvPr/>
          </p:nvGrpSpPr>
          <p:grpSpPr bwMode="auto">
            <a:xfrm>
              <a:off x="7338957" y="1722165"/>
              <a:ext cx="87913" cy="87592"/>
              <a:chOff x="3594" y="922"/>
              <a:chExt cx="547" cy="545"/>
            </a:xfrm>
          </p:grpSpPr>
          <p:sp>
            <p:nvSpPr>
              <p:cNvPr id="114" name="Freeform 26">
                <a:extLst>
                  <a:ext uri="{FF2B5EF4-FFF2-40B4-BE49-F238E27FC236}">
                    <a16:creationId xmlns:a16="http://schemas.microsoft.com/office/drawing/2014/main" id="{FB23D720-25C8-48A5-A2E5-0D672FB5F320}"/>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15" name="Freeform 27">
                <a:extLst>
                  <a:ext uri="{FF2B5EF4-FFF2-40B4-BE49-F238E27FC236}">
                    <a16:creationId xmlns:a16="http://schemas.microsoft.com/office/drawing/2014/main" id="{52843C26-BC6C-4A5C-BAA8-34ADC1EEAAF9}"/>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2" name="Group 25">
              <a:extLst>
                <a:ext uri="{FF2B5EF4-FFF2-40B4-BE49-F238E27FC236}">
                  <a16:creationId xmlns:a16="http://schemas.microsoft.com/office/drawing/2014/main" id="{33F9D92D-FA62-4A0F-86DE-FCF9A7B8D735}"/>
                </a:ext>
              </a:extLst>
            </p:cNvPr>
            <p:cNvGrpSpPr>
              <a:grpSpLocks noChangeAspect="1"/>
            </p:cNvGrpSpPr>
            <p:nvPr/>
          </p:nvGrpSpPr>
          <p:grpSpPr bwMode="auto">
            <a:xfrm rot="18045340" flipH="1">
              <a:off x="6934622" y="1602706"/>
              <a:ext cx="176703" cy="176057"/>
              <a:chOff x="3594" y="922"/>
              <a:chExt cx="547" cy="545"/>
            </a:xfrm>
          </p:grpSpPr>
          <p:sp>
            <p:nvSpPr>
              <p:cNvPr id="112" name="Freeform 26">
                <a:extLst>
                  <a:ext uri="{FF2B5EF4-FFF2-40B4-BE49-F238E27FC236}">
                    <a16:creationId xmlns:a16="http://schemas.microsoft.com/office/drawing/2014/main" id="{55D355EC-7E62-4E55-B802-4C77F600F5ED}"/>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13" name="Freeform 27">
                <a:extLst>
                  <a:ext uri="{FF2B5EF4-FFF2-40B4-BE49-F238E27FC236}">
                    <a16:creationId xmlns:a16="http://schemas.microsoft.com/office/drawing/2014/main" id="{776004EC-CE7F-44B3-853C-E1C9A9207710}"/>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3" name="Group 25">
              <a:extLst>
                <a:ext uri="{FF2B5EF4-FFF2-40B4-BE49-F238E27FC236}">
                  <a16:creationId xmlns:a16="http://schemas.microsoft.com/office/drawing/2014/main" id="{2EA06074-85D4-4FD5-8548-5E9B990C4BAF}"/>
                </a:ext>
              </a:extLst>
            </p:cNvPr>
            <p:cNvGrpSpPr>
              <a:grpSpLocks noChangeAspect="1"/>
            </p:cNvGrpSpPr>
            <p:nvPr/>
          </p:nvGrpSpPr>
          <p:grpSpPr bwMode="auto">
            <a:xfrm rot="18045340" flipH="1">
              <a:off x="7095014" y="1548456"/>
              <a:ext cx="132718" cy="132233"/>
              <a:chOff x="3594" y="922"/>
              <a:chExt cx="547" cy="545"/>
            </a:xfrm>
          </p:grpSpPr>
          <p:sp>
            <p:nvSpPr>
              <p:cNvPr id="110" name="Freeform 26">
                <a:extLst>
                  <a:ext uri="{FF2B5EF4-FFF2-40B4-BE49-F238E27FC236}">
                    <a16:creationId xmlns:a16="http://schemas.microsoft.com/office/drawing/2014/main" id="{5AD727EB-AC90-4F24-BCA1-D197F8F66DEE}"/>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11" name="Freeform 27">
                <a:extLst>
                  <a:ext uri="{FF2B5EF4-FFF2-40B4-BE49-F238E27FC236}">
                    <a16:creationId xmlns:a16="http://schemas.microsoft.com/office/drawing/2014/main" id="{B63D96E2-A9D4-40E4-A310-2B236A12B5FC}"/>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4" name="Group 25">
              <a:extLst>
                <a:ext uri="{FF2B5EF4-FFF2-40B4-BE49-F238E27FC236}">
                  <a16:creationId xmlns:a16="http://schemas.microsoft.com/office/drawing/2014/main" id="{1D740A38-1963-4F50-A2A4-249A5B32882A}"/>
                </a:ext>
              </a:extLst>
            </p:cNvPr>
            <p:cNvGrpSpPr>
              <a:grpSpLocks noChangeAspect="1"/>
            </p:cNvGrpSpPr>
            <p:nvPr/>
          </p:nvGrpSpPr>
          <p:grpSpPr bwMode="auto">
            <a:xfrm rot="18045340" flipH="1">
              <a:off x="7120409" y="1695095"/>
              <a:ext cx="87913" cy="87592"/>
              <a:chOff x="3594" y="922"/>
              <a:chExt cx="547" cy="545"/>
            </a:xfrm>
          </p:grpSpPr>
          <p:sp>
            <p:nvSpPr>
              <p:cNvPr id="108" name="Freeform 26">
                <a:extLst>
                  <a:ext uri="{FF2B5EF4-FFF2-40B4-BE49-F238E27FC236}">
                    <a16:creationId xmlns:a16="http://schemas.microsoft.com/office/drawing/2014/main" id="{52A32B0F-0888-4BEB-9A28-906D65D77DC2}"/>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09" name="Freeform 27">
                <a:extLst>
                  <a:ext uri="{FF2B5EF4-FFF2-40B4-BE49-F238E27FC236}">
                    <a16:creationId xmlns:a16="http://schemas.microsoft.com/office/drawing/2014/main" id="{C3A82D7B-A562-4C29-B160-F03BEA649B93}"/>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nvGrpSpPr>
            <p:cNvPr id="105" name="Group 25">
              <a:extLst>
                <a:ext uri="{FF2B5EF4-FFF2-40B4-BE49-F238E27FC236}">
                  <a16:creationId xmlns:a16="http://schemas.microsoft.com/office/drawing/2014/main" id="{5E045139-C5DB-49C0-9D87-421EA2CC9CA0}"/>
                </a:ext>
              </a:extLst>
            </p:cNvPr>
            <p:cNvGrpSpPr>
              <a:grpSpLocks noChangeAspect="1"/>
            </p:cNvGrpSpPr>
            <p:nvPr/>
          </p:nvGrpSpPr>
          <p:grpSpPr bwMode="auto">
            <a:xfrm>
              <a:off x="7454007" y="1684410"/>
              <a:ext cx="132718" cy="132233"/>
              <a:chOff x="3594" y="922"/>
              <a:chExt cx="547" cy="545"/>
            </a:xfrm>
          </p:grpSpPr>
          <p:sp>
            <p:nvSpPr>
              <p:cNvPr id="106" name="Freeform 26">
                <a:extLst>
                  <a:ext uri="{FF2B5EF4-FFF2-40B4-BE49-F238E27FC236}">
                    <a16:creationId xmlns:a16="http://schemas.microsoft.com/office/drawing/2014/main" id="{38FB5938-8C9E-44EA-B669-B3B742C9C465}"/>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07" name="Freeform 27">
                <a:extLst>
                  <a:ext uri="{FF2B5EF4-FFF2-40B4-BE49-F238E27FC236}">
                    <a16:creationId xmlns:a16="http://schemas.microsoft.com/office/drawing/2014/main" id="{470F52E5-5722-4330-87BA-5BBF7C6796C1}"/>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grpSp>
      <p:sp>
        <p:nvSpPr>
          <p:cNvPr id="120" name="Rectangle 119">
            <a:extLst>
              <a:ext uri="{FF2B5EF4-FFF2-40B4-BE49-F238E27FC236}">
                <a16:creationId xmlns:a16="http://schemas.microsoft.com/office/drawing/2014/main" id="{AA10C8D0-8E9F-497A-8DF3-3A6E38E2F7AA}"/>
              </a:ext>
            </a:extLst>
          </p:cNvPr>
          <p:cNvSpPr>
            <a:spLocks noChangeArrowheads="1"/>
          </p:cNvSpPr>
          <p:nvPr/>
        </p:nvSpPr>
        <p:spPr bwMode="auto">
          <a:xfrm>
            <a:off x="8649641" y="2557569"/>
            <a:ext cx="860185" cy="371051"/>
          </a:xfrm>
          <a:prstGeom prst="rect">
            <a:avLst/>
          </a:prstGeom>
          <a:noFill/>
          <a:ln>
            <a:noFill/>
          </a:ln>
        </p:spPr>
        <p:txBody>
          <a:bodyPr spcFirstLastPara="1" vert="horz" wrap="none" lIns="0" tIns="0" rIns="0" bIns="0" numCol="1" anchor="ctr" anchorCtr="0" compatLnSpc="1">
            <a:prstTxWarp prst="textArchUp">
              <a:avLst>
                <a:gd name="adj" fmla="val 11375144"/>
              </a:avLst>
            </a:prstTxWarp>
            <a:spAutoFit/>
          </a:bodyPr>
          <a:lstStyle/>
          <a:p>
            <a:pPr algn="ctr"/>
            <a:r>
              <a:rPr lang="en-US" sz="901" b="1"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BOT BUILDER</a:t>
            </a:r>
          </a:p>
        </p:txBody>
      </p:sp>
      <p:pic>
        <p:nvPicPr>
          <p:cNvPr id="121" name="Picture 120" descr="bot-framework-default-7.png">
            <a:extLst>
              <a:ext uri="{FF2B5EF4-FFF2-40B4-BE49-F238E27FC236}">
                <a16:creationId xmlns:a16="http://schemas.microsoft.com/office/drawing/2014/main" id="{2A9E0B72-B659-47D6-9531-DCEA34FD813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02022" y="2701501"/>
            <a:ext cx="439307" cy="439308"/>
          </a:xfrm>
          <a:prstGeom prst="ellipse">
            <a:avLst/>
          </a:prstGeom>
        </p:spPr>
      </p:pic>
      <p:sp>
        <p:nvSpPr>
          <p:cNvPr id="122" name="Rectangle 121">
            <a:extLst>
              <a:ext uri="{FF2B5EF4-FFF2-40B4-BE49-F238E27FC236}">
                <a16:creationId xmlns:a16="http://schemas.microsoft.com/office/drawing/2014/main" id="{E868CAF4-37DB-48CD-B1B7-E4B22D64DD12}"/>
              </a:ext>
            </a:extLst>
          </p:cNvPr>
          <p:cNvSpPr>
            <a:spLocks noChangeArrowheads="1"/>
          </p:cNvSpPr>
          <p:nvPr/>
        </p:nvSpPr>
        <p:spPr bwMode="auto">
          <a:xfrm>
            <a:off x="8571060" y="3375260"/>
            <a:ext cx="1049602" cy="190483"/>
          </a:xfrm>
          <a:prstGeom prst="rect">
            <a:avLst/>
          </a:prstGeom>
          <a:noFill/>
          <a:ln>
            <a:noFill/>
          </a:ln>
        </p:spPr>
        <p:txBody>
          <a:bodyPr vert="horz" wrap="square" lIns="0" tIns="0" rIns="0" bIns="0" numCol="1" anchor="ctr" anchorCtr="0" compatLnSpc="1">
            <a:prstTxWarp prst="textNoShape">
              <a:avLst/>
            </a:prstTxWarp>
          </a:bodyPr>
          <a:lstStyle/>
          <a:p>
            <a:pPr lvl="0" algn="ctr"/>
            <a:r>
              <a:rPr lang="en-US" sz="901" b="1">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Bot Controls</a:t>
            </a:r>
          </a:p>
        </p:txBody>
      </p:sp>
      <p:cxnSp>
        <p:nvCxnSpPr>
          <p:cNvPr id="123" name="Straight Arrow Connector 122">
            <a:extLst>
              <a:ext uri="{FF2B5EF4-FFF2-40B4-BE49-F238E27FC236}">
                <a16:creationId xmlns:a16="http://schemas.microsoft.com/office/drawing/2014/main" id="{5408BCD3-B8F5-4AD8-8D9D-BDDEBFFEA47B}"/>
              </a:ext>
            </a:extLst>
          </p:cNvPr>
          <p:cNvCxnSpPr>
            <a:cxnSpLocks/>
          </p:cNvCxnSpPr>
          <p:nvPr/>
        </p:nvCxnSpPr>
        <p:spPr>
          <a:xfrm>
            <a:off x="9099353" y="3244128"/>
            <a:ext cx="0" cy="178308"/>
          </a:xfrm>
          <a:prstGeom prst="straightConnector1">
            <a:avLst/>
          </a:prstGeom>
          <a:noFill/>
          <a:ln w="6350" cap="flat">
            <a:solidFill>
              <a:schemeClr val="bg1"/>
            </a:solidFill>
            <a:prstDash val="solid"/>
            <a:miter lim="800000"/>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cxnSp>
      <p:grpSp>
        <p:nvGrpSpPr>
          <p:cNvPr id="124" name="Group 123">
            <a:extLst>
              <a:ext uri="{FF2B5EF4-FFF2-40B4-BE49-F238E27FC236}">
                <a16:creationId xmlns:a16="http://schemas.microsoft.com/office/drawing/2014/main" id="{AAF4E7B6-BEE4-47EE-8C38-616F646C0B98}"/>
              </a:ext>
            </a:extLst>
          </p:cNvPr>
          <p:cNvGrpSpPr/>
          <p:nvPr/>
        </p:nvGrpSpPr>
        <p:grpSpPr>
          <a:xfrm>
            <a:off x="9470767" y="3950657"/>
            <a:ext cx="1843576" cy="1269398"/>
            <a:chOff x="13855907" y="5335422"/>
            <a:chExt cx="2249274" cy="1548743"/>
          </a:xfrm>
        </p:grpSpPr>
        <p:grpSp>
          <p:nvGrpSpPr>
            <p:cNvPr id="125" name="Group 124">
              <a:extLst>
                <a:ext uri="{FF2B5EF4-FFF2-40B4-BE49-F238E27FC236}">
                  <a16:creationId xmlns:a16="http://schemas.microsoft.com/office/drawing/2014/main" id="{8E2C21CB-8521-4D16-AA08-B0C202165886}"/>
                </a:ext>
              </a:extLst>
            </p:cNvPr>
            <p:cNvGrpSpPr/>
            <p:nvPr/>
          </p:nvGrpSpPr>
          <p:grpSpPr>
            <a:xfrm rot="882817">
              <a:off x="15288912" y="5901469"/>
              <a:ext cx="400329" cy="611676"/>
              <a:chOff x="5245434" y="3612522"/>
              <a:chExt cx="228908" cy="349756"/>
            </a:xfrm>
          </p:grpSpPr>
          <p:sp>
            <p:nvSpPr>
              <p:cNvPr id="159" name="Freeform 448">
                <a:extLst>
                  <a:ext uri="{FF2B5EF4-FFF2-40B4-BE49-F238E27FC236}">
                    <a16:creationId xmlns:a16="http://schemas.microsoft.com/office/drawing/2014/main" id="{08D41849-D5BD-4044-A839-AC1EBCEA995A}"/>
                  </a:ext>
                </a:extLst>
              </p:cNvPr>
              <p:cNvSpPr>
                <a:spLocks/>
              </p:cNvSpPr>
              <p:nvPr/>
            </p:nvSpPr>
            <p:spPr bwMode="auto">
              <a:xfrm rot="10800000">
                <a:off x="5245434" y="3612523"/>
                <a:ext cx="100475" cy="349755"/>
              </a:xfrm>
              <a:custGeom>
                <a:avLst/>
                <a:gdLst>
                  <a:gd name="T0" fmla="*/ 29 w 36"/>
                  <a:gd name="T1" fmla="*/ 0 h 126"/>
                  <a:gd name="T2" fmla="*/ 22 w 36"/>
                  <a:gd name="T3" fmla="*/ 7 h 126"/>
                  <a:gd name="T4" fmla="*/ 0 w 36"/>
                  <a:gd name="T5" fmla="*/ 126 h 126"/>
                  <a:gd name="T6" fmla="*/ 15 w 36"/>
                  <a:gd name="T7" fmla="*/ 126 h 126"/>
                  <a:gd name="T8" fmla="*/ 36 w 36"/>
                  <a:gd name="T9" fmla="*/ 7 h 126"/>
                  <a:gd name="T10" fmla="*/ 29 w 36"/>
                  <a:gd name="T11" fmla="*/ 0 h 126"/>
                </a:gdLst>
                <a:ahLst/>
                <a:cxnLst>
                  <a:cxn ang="0">
                    <a:pos x="T0" y="T1"/>
                  </a:cxn>
                  <a:cxn ang="0">
                    <a:pos x="T2" y="T3"/>
                  </a:cxn>
                  <a:cxn ang="0">
                    <a:pos x="T4" y="T5"/>
                  </a:cxn>
                  <a:cxn ang="0">
                    <a:pos x="T6" y="T7"/>
                  </a:cxn>
                  <a:cxn ang="0">
                    <a:pos x="T8" y="T9"/>
                  </a:cxn>
                  <a:cxn ang="0">
                    <a:pos x="T10" y="T11"/>
                  </a:cxn>
                </a:cxnLst>
                <a:rect l="0" t="0" r="r" b="b"/>
                <a:pathLst>
                  <a:path w="36" h="126">
                    <a:moveTo>
                      <a:pt x="29" y="0"/>
                    </a:moveTo>
                    <a:cubicBezTo>
                      <a:pt x="25" y="0"/>
                      <a:pt x="22" y="3"/>
                      <a:pt x="22" y="7"/>
                    </a:cubicBezTo>
                    <a:cubicBezTo>
                      <a:pt x="22" y="71"/>
                      <a:pt x="10" y="102"/>
                      <a:pt x="0" y="126"/>
                    </a:cubicBezTo>
                    <a:cubicBezTo>
                      <a:pt x="15" y="126"/>
                      <a:pt x="15" y="126"/>
                      <a:pt x="15" y="126"/>
                    </a:cubicBezTo>
                    <a:cubicBezTo>
                      <a:pt x="25" y="101"/>
                      <a:pt x="36" y="69"/>
                      <a:pt x="36" y="7"/>
                    </a:cubicBezTo>
                    <a:cubicBezTo>
                      <a:pt x="36" y="3"/>
                      <a:pt x="33" y="0"/>
                      <a:pt x="29"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60" name="Freeform 450">
                <a:extLst>
                  <a:ext uri="{FF2B5EF4-FFF2-40B4-BE49-F238E27FC236}">
                    <a16:creationId xmlns:a16="http://schemas.microsoft.com/office/drawing/2014/main" id="{ACEF288D-FA29-43A0-B8B4-551D07708949}"/>
                  </a:ext>
                </a:extLst>
              </p:cNvPr>
              <p:cNvSpPr>
                <a:spLocks/>
              </p:cNvSpPr>
              <p:nvPr/>
            </p:nvSpPr>
            <p:spPr bwMode="auto">
              <a:xfrm rot="10800000">
                <a:off x="5373867" y="3612522"/>
                <a:ext cx="100475" cy="349755"/>
              </a:xfrm>
              <a:custGeom>
                <a:avLst/>
                <a:gdLst>
                  <a:gd name="T0" fmla="*/ 14 w 36"/>
                  <a:gd name="T1" fmla="*/ 7 h 126"/>
                  <a:gd name="T2" fmla="*/ 7 w 36"/>
                  <a:gd name="T3" fmla="*/ 0 h 126"/>
                  <a:gd name="T4" fmla="*/ 0 w 36"/>
                  <a:gd name="T5" fmla="*/ 7 h 126"/>
                  <a:gd name="T6" fmla="*/ 20 w 36"/>
                  <a:gd name="T7" fmla="*/ 126 h 126"/>
                  <a:gd name="T8" fmla="*/ 36 w 36"/>
                  <a:gd name="T9" fmla="*/ 126 h 126"/>
                  <a:gd name="T10" fmla="*/ 14 w 36"/>
                  <a:gd name="T11" fmla="*/ 7 h 126"/>
                </a:gdLst>
                <a:ahLst/>
                <a:cxnLst>
                  <a:cxn ang="0">
                    <a:pos x="T0" y="T1"/>
                  </a:cxn>
                  <a:cxn ang="0">
                    <a:pos x="T2" y="T3"/>
                  </a:cxn>
                  <a:cxn ang="0">
                    <a:pos x="T4" y="T5"/>
                  </a:cxn>
                  <a:cxn ang="0">
                    <a:pos x="T6" y="T7"/>
                  </a:cxn>
                  <a:cxn ang="0">
                    <a:pos x="T8" y="T9"/>
                  </a:cxn>
                  <a:cxn ang="0">
                    <a:pos x="T10" y="T11"/>
                  </a:cxn>
                </a:cxnLst>
                <a:rect l="0" t="0" r="r" b="b"/>
                <a:pathLst>
                  <a:path w="36" h="126">
                    <a:moveTo>
                      <a:pt x="14" y="7"/>
                    </a:moveTo>
                    <a:cubicBezTo>
                      <a:pt x="14" y="3"/>
                      <a:pt x="11" y="0"/>
                      <a:pt x="7" y="0"/>
                    </a:cubicBezTo>
                    <a:cubicBezTo>
                      <a:pt x="3" y="0"/>
                      <a:pt x="0" y="3"/>
                      <a:pt x="0" y="7"/>
                    </a:cubicBezTo>
                    <a:cubicBezTo>
                      <a:pt x="0" y="69"/>
                      <a:pt x="11" y="101"/>
                      <a:pt x="20" y="126"/>
                    </a:cubicBezTo>
                    <a:cubicBezTo>
                      <a:pt x="36" y="126"/>
                      <a:pt x="36" y="126"/>
                      <a:pt x="36" y="126"/>
                    </a:cubicBezTo>
                    <a:cubicBezTo>
                      <a:pt x="26" y="102"/>
                      <a:pt x="14" y="71"/>
                      <a:pt x="14" y="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26" name="Freeform 8">
              <a:extLst>
                <a:ext uri="{FF2B5EF4-FFF2-40B4-BE49-F238E27FC236}">
                  <a16:creationId xmlns:a16="http://schemas.microsoft.com/office/drawing/2014/main" id="{47F6913C-38EE-4B51-AB5A-87A03D638885}"/>
                </a:ext>
              </a:extLst>
            </p:cNvPr>
            <p:cNvSpPr>
              <a:spLocks/>
            </p:cNvSpPr>
            <p:nvPr/>
          </p:nvSpPr>
          <p:spPr bwMode="auto">
            <a:xfrm>
              <a:off x="14026304" y="5335422"/>
              <a:ext cx="2078877" cy="1548743"/>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rgbClr val="E9AD10"/>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nvGrpSpPr>
            <p:cNvPr id="127" name="Group 126">
              <a:extLst>
                <a:ext uri="{FF2B5EF4-FFF2-40B4-BE49-F238E27FC236}">
                  <a16:creationId xmlns:a16="http://schemas.microsoft.com/office/drawing/2014/main" id="{F4066430-2D71-41FD-86EE-B212C26287ED}"/>
                </a:ext>
              </a:extLst>
            </p:cNvPr>
            <p:cNvGrpSpPr/>
            <p:nvPr/>
          </p:nvGrpSpPr>
          <p:grpSpPr>
            <a:xfrm rot="19998836">
              <a:off x="15044117" y="5496766"/>
              <a:ext cx="315988" cy="828108"/>
              <a:chOff x="4991782" y="3747966"/>
              <a:chExt cx="184150" cy="482600"/>
            </a:xfrm>
          </p:grpSpPr>
          <p:sp>
            <p:nvSpPr>
              <p:cNvPr id="157" name="Freeform 9">
                <a:extLst>
                  <a:ext uri="{FF2B5EF4-FFF2-40B4-BE49-F238E27FC236}">
                    <a16:creationId xmlns:a16="http://schemas.microsoft.com/office/drawing/2014/main" id="{92BCCBE1-A576-4783-945C-C77F94694F79}"/>
                  </a:ext>
                </a:extLst>
              </p:cNvPr>
              <p:cNvSpPr>
                <a:spLocks/>
              </p:cNvSpPr>
              <p:nvPr/>
            </p:nvSpPr>
            <p:spPr bwMode="auto">
              <a:xfrm>
                <a:off x="4991782" y="3747966"/>
                <a:ext cx="184150" cy="482600"/>
              </a:xfrm>
              <a:custGeom>
                <a:avLst/>
                <a:gdLst>
                  <a:gd name="T0" fmla="*/ 212 w 214"/>
                  <a:gd name="T1" fmla="*/ 108 h 563"/>
                  <a:gd name="T2" fmla="*/ 178 w 214"/>
                  <a:gd name="T3" fmla="*/ 24 h 563"/>
                  <a:gd name="T4" fmla="*/ 165 w 214"/>
                  <a:gd name="T5" fmla="*/ 14 h 563"/>
                  <a:gd name="T6" fmla="*/ 160 w 214"/>
                  <a:gd name="T7" fmla="*/ 13 h 563"/>
                  <a:gd name="T8" fmla="*/ 150 w 214"/>
                  <a:gd name="T9" fmla="*/ 84 h 563"/>
                  <a:gd name="T10" fmla="*/ 126 w 214"/>
                  <a:gd name="T11" fmla="*/ 112 h 563"/>
                  <a:gd name="T12" fmla="*/ 86 w 214"/>
                  <a:gd name="T13" fmla="*/ 107 h 563"/>
                  <a:gd name="T14" fmla="*/ 70 w 214"/>
                  <a:gd name="T15" fmla="*/ 72 h 563"/>
                  <a:gd name="T16" fmla="*/ 80 w 214"/>
                  <a:gd name="T17" fmla="*/ 2 h 563"/>
                  <a:gd name="T18" fmla="*/ 75 w 214"/>
                  <a:gd name="T19" fmla="*/ 1 h 563"/>
                  <a:gd name="T20" fmla="*/ 60 w 214"/>
                  <a:gd name="T21" fmla="*/ 7 h 563"/>
                  <a:gd name="T22" fmla="*/ 4 w 214"/>
                  <a:gd name="T23" fmla="*/ 79 h 563"/>
                  <a:gd name="T24" fmla="*/ 2 w 214"/>
                  <a:gd name="T25" fmla="*/ 95 h 563"/>
                  <a:gd name="T26" fmla="*/ 36 w 214"/>
                  <a:gd name="T27" fmla="*/ 179 h 563"/>
                  <a:gd name="T28" fmla="*/ 49 w 214"/>
                  <a:gd name="T29" fmla="*/ 190 h 563"/>
                  <a:gd name="T30" fmla="*/ 56 w 214"/>
                  <a:gd name="T31" fmla="*/ 191 h 563"/>
                  <a:gd name="T32" fmla="*/ 5 w 214"/>
                  <a:gd name="T33" fmla="*/ 552 h 563"/>
                  <a:gd name="T34" fmla="*/ 81 w 214"/>
                  <a:gd name="T35" fmla="*/ 563 h 563"/>
                  <a:gd name="T36" fmla="*/ 132 w 214"/>
                  <a:gd name="T37" fmla="*/ 201 h 563"/>
                  <a:gd name="T38" fmla="*/ 139 w 214"/>
                  <a:gd name="T39" fmla="*/ 202 h 563"/>
                  <a:gd name="T40" fmla="*/ 154 w 214"/>
                  <a:gd name="T41" fmla="*/ 196 h 563"/>
                  <a:gd name="T42" fmla="*/ 210 w 214"/>
                  <a:gd name="T43" fmla="*/ 125 h 563"/>
                  <a:gd name="T44" fmla="*/ 212 w 214"/>
                  <a:gd name="T45" fmla="*/ 10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563">
                    <a:moveTo>
                      <a:pt x="212" y="108"/>
                    </a:moveTo>
                    <a:cubicBezTo>
                      <a:pt x="178" y="24"/>
                      <a:pt x="178" y="24"/>
                      <a:pt x="178" y="24"/>
                    </a:cubicBezTo>
                    <a:cubicBezTo>
                      <a:pt x="176" y="19"/>
                      <a:pt x="170" y="14"/>
                      <a:pt x="165" y="14"/>
                    </a:cubicBezTo>
                    <a:cubicBezTo>
                      <a:pt x="160" y="13"/>
                      <a:pt x="160" y="13"/>
                      <a:pt x="160" y="13"/>
                    </a:cubicBezTo>
                    <a:cubicBezTo>
                      <a:pt x="150" y="84"/>
                      <a:pt x="150" y="84"/>
                      <a:pt x="150" y="84"/>
                    </a:cubicBezTo>
                    <a:cubicBezTo>
                      <a:pt x="126" y="112"/>
                      <a:pt x="126" y="112"/>
                      <a:pt x="126" y="112"/>
                    </a:cubicBezTo>
                    <a:cubicBezTo>
                      <a:pt x="86" y="107"/>
                      <a:pt x="86" y="107"/>
                      <a:pt x="86" y="107"/>
                    </a:cubicBezTo>
                    <a:cubicBezTo>
                      <a:pt x="70" y="72"/>
                      <a:pt x="70" y="72"/>
                      <a:pt x="70" y="72"/>
                    </a:cubicBezTo>
                    <a:cubicBezTo>
                      <a:pt x="80" y="2"/>
                      <a:pt x="80" y="2"/>
                      <a:pt x="80" y="2"/>
                    </a:cubicBezTo>
                    <a:cubicBezTo>
                      <a:pt x="75" y="1"/>
                      <a:pt x="75" y="1"/>
                      <a:pt x="75" y="1"/>
                    </a:cubicBezTo>
                    <a:cubicBezTo>
                      <a:pt x="70" y="0"/>
                      <a:pt x="63" y="3"/>
                      <a:pt x="60" y="7"/>
                    </a:cubicBezTo>
                    <a:cubicBezTo>
                      <a:pt x="4" y="79"/>
                      <a:pt x="4" y="79"/>
                      <a:pt x="4" y="79"/>
                    </a:cubicBezTo>
                    <a:cubicBezTo>
                      <a:pt x="1" y="83"/>
                      <a:pt x="0" y="90"/>
                      <a:pt x="2" y="95"/>
                    </a:cubicBezTo>
                    <a:cubicBezTo>
                      <a:pt x="36" y="179"/>
                      <a:pt x="36" y="179"/>
                      <a:pt x="36" y="179"/>
                    </a:cubicBezTo>
                    <a:cubicBezTo>
                      <a:pt x="38" y="184"/>
                      <a:pt x="43" y="189"/>
                      <a:pt x="49" y="190"/>
                    </a:cubicBezTo>
                    <a:cubicBezTo>
                      <a:pt x="56" y="191"/>
                      <a:pt x="56" y="191"/>
                      <a:pt x="56" y="191"/>
                    </a:cubicBezTo>
                    <a:cubicBezTo>
                      <a:pt x="5" y="552"/>
                      <a:pt x="5" y="552"/>
                      <a:pt x="5" y="552"/>
                    </a:cubicBezTo>
                    <a:cubicBezTo>
                      <a:pt x="81" y="563"/>
                      <a:pt x="81" y="563"/>
                      <a:pt x="81" y="563"/>
                    </a:cubicBezTo>
                    <a:cubicBezTo>
                      <a:pt x="132" y="201"/>
                      <a:pt x="132" y="201"/>
                      <a:pt x="132" y="201"/>
                    </a:cubicBezTo>
                    <a:cubicBezTo>
                      <a:pt x="139" y="202"/>
                      <a:pt x="139" y="202"/>
                      <a:pt x="139" y="202"/>
                    </a:cubicBezTo>
                    <a:cubicBezTo>
                      <a:pt x="144" y="203"/>
                      <a:pt x="151" y="200"/>
                      <a:pt x="154" y="196"/>
                    </a:cubicBezTo>
                    <a:cubicBezTo>
                      <a:pt x="210" y="125"/>
                      <a:pt x="210" y="125"/>
                      <a:pt x="210" y="125"/>
                    </a:cubicBezTo>
                    <a:cubicBezTo>
                      <a:pt x="213" y="120"/>
                      <a:pt x="214" y="113"/>
                      <a:pt x="212" y="108"/>
                    </a:cubicBezTo>
                    <a:close/>
                  </a:path>
                </a:pathLst>
              </a:custGeom>
              <a:solidFill>
                <a:schemeClr val="tx1">
                  <a:lumMod val="95000"/>
                </a:schemeClr>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58" name="Freeform 10">
                <a:extLst>
                  <a:ext uri="{FF2B5EF4-FFF2-40B4-BE49-F238E27FC236}">
                    <a16:creationId xmlns:a16="http://schemas.microsoft.com/office/drawing/2014/main" id="{E91BAE0F-808A-4A1B-8DAA-4ADCD9F74942}"/>
                  </a:ext>
                </a:extLst>
              </p:cNvPr>
              <p:cNvSpPr>
                <a:spLocks/>
              </p:cNvSpPr>
              <p:nvPr/>
            </p:nvSpPr>
            <p:spPr bwMode="auto">
              <a:xfrm>
                <a:off x="5014007" y="3749553"/>
                <a:ext cx="161925" cy="481013"/>
              </a:xfrm>
              <a:custGeom>
                <a:avLst/>
                <a:gdLst>
                  <a:gd name="T0" fmla="*/ 186 w 188"/>
                  <a:gd name="T1" fmla="*/ 106 h 561"/>
                  <a:gd name="T2" fmla="*/ 158 w 188"/>
                  <a:gd name="T3" fmla="*/ 35 h 561"/>
                  <a:gd name="T4" fmla="*/ 151 w 188"/>
                  <a:gd name="T5" fmla="*/ 85 h 561"/>
                  <a:gd name="T6" fmla="*/ 126 w 188"/>
                  <a:gd name="T7" fmla="*/ 114 h 561"/>
                  <a:gd name="T8" fmla="*/ 100 w 188"/>
                  <a:gd name="T9" fmla="*/ 110 h 561"/>
                  <a:gd name="T10" fmla="*/ 60 w 188"/>
                  <a:gd name="T11" fmla="*/ 105 h 561"/>
                  <a:gd name="T12" fmla="*/ 44 w 188"/>
                  <a:gd name="T13" fmla="*/ 70 h 561"/>
                  <a:gd name="T14" fmla="*/ 54 w 188"/>
                  <a:gd name="T15" fmla="*/ 0 h 561"/>
                  <a:gd name="T16" fmla="*/ 51 w 188"/>
                  <a:gd name="T17" fmla="*/ 21 h 561"/>
                  <a:gd name="T18" fmla="*/ 4 w 188"/>
                  <a:gd name="T19" fmla="*/ 80 h 561"/>
                  <a:gd name="T20" fmla="*/ 2 w 188"/>
                  <a:gd name="T21" fmla="*/ 97 h 561"/>
                  <a:gd name="T22" fmla="*/ 36 w 188"/>
                  <a:gd name="T23" fmla="*/ 181 h 561"/>
                  <a:gd name="T24" fmla="*/ 49 w 188"/>
                  <a:gd name="T25" fmla="*/ 191 h 561"/>
                  <a:gd name="T26" fmla="*/ 57 w 188"/>
                  <a:gd name="T27" fmla="*/ 193 h 561"/>
                  <a:gd name="T28" fmla="*/ 6 w 188"/>
                  <a:gd name="T29" fmla="*/ 554 h 561"/>
                  <a:gd name="T30" fmla="*/ 55 w 188"/>
                  <a:gd name="T31" fmla="*/ 561 h 561"/>
                  <a:gd name="T32" fmla="*/ 106 w 188"/>
                  <a:gd name="T33" fmla="*/ 199 h 561"/>
                  <a:gd name="T34" fmla="*/ 113 w 188"/>
                  <a:gd name="T35" fmla="*/ 200 h 561"/>
                  <a:gd name="T36" fmla="*/ 128 w 188"/>
                  <a:gd name="T37" fmla="*/ 194 h 561"/>
                  <a:gd name="T38" fmla="*/ 184 w 188"/>
                  <a:gd name="T39" fmla="*/ 123 h 561"/>
                  <a:gd name="T40" fmla="*/ 186 w 188"/>
                  <a:gd name="T41" fmla="*/ 106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561">
                    <a:moveTo>
                      <a:pt x="186" y="106"/>
                    </a:moveTo>
                    <a:cubicBezTo>
                      <a:pt x="158" y="35"/>
                      <a:pt x="158" y="35"/>
                      <a:pt x="158" y="35"/>
                    </a:cubicBezTo>
                    <a:cubicBezTo>
                      <a:pt x="151" y="85"/>
                      <a:pt x="151" y="85"/>
                      <a:pt x="151" y="85"/>
                    </a:cubicBezTo>
                    <a:cubicBezTo>
                      <a:pt x="126" y="114"/>
                      <a:pt x="126" y="114"/>
                      <a:pt x="126" y="114"/>
                    </a:cubicBezTo>
                    <a:cubicBezTo>
                      <a:pt x="100" y="110"/>
                      <a:pt x="100" y="110"/>
                      <a:pt x="100" y="110"/>
                    </a:cubicBezTo>
                    <a:cubicBezTo>
                      <a:pt x="60" y="105"/>
                      <a:pt x="60" y="105"/>
                      <a:pt x="60" y="105"/>
                    </a:cubicBezTo>
                    <a:cubicBezTo>
                      <a:pt x="44" y="70"/>
                      <a:pt x="44" y="70"/>
                      <a:pt x="44" y="70"/>
                    </a:cubicBezTo>
                    <a:cubicBezTo>
                      <a:pt x="54" y="0"/>
                      <a:pt x="54" y="0"/>
                      <a:pt x="54" y="0"/>
                    </a:cubicBezTo>
                    <a:cubicBezTo>
                      <a:pt x="51" y="21"/>
                      <a:pt x="51" y="21"/>
                      <a:pt x="51" y="21"/>
                    </a:cubicBezTo>
                    <a:cubicBezTo>
                      <a:pt x="4" y="80"/>
                      <a:pt x="4" y="80"/>
                      <a:pt x="4" y="80"/>
                    </a:cubicBezTo>
                    <a:cubicBezTo>
                      <a:pt x="1" y="85"/>
                      <a:pt x="0" y="92"/>
                      <a:pt x="2" y="97"/>
                    </a:cubicBezTo>
                    <a:cubicBezTo>
                      <a:pt x="36" y="181"/>
                      <a:pt x="36" y="181"/>
                      <a:pt x="36" y="181"/>
                    </a:cubicBezTo>
                    <a:cubicBezTo>
                      <a:pt x="38" y="186"/>
                      <a:pt x="44" y="191"/>
                      <a:pt x="49" y="191"/>
                    </a:cubicBezTo>
                    <a:cubicBezTo>
                      <a:pt x="57" y="193"/>
                      <a:pt x="57" y="193"/>
                      <a:pt x="57" y="193"/>
                    </a:cubicBezTo>
                    <a:cubicBezTo>
                      <a:pt x="6" y="554"/>
                      <a:pt x="6" y="554"/>
                      <a:pt x="6" y="554"/>
                    </a:cubicBezTo>
                    <a:cubicBezTo>
                      <a:pt x="55" y="561"/>
                      <a:pt x="55" y="561"/>
                      <a:pt x="55" y="561"/>
                    </a:cubicBezTo>
                    <a:cubicBezTo>
                      <a:pt x="106" y="199"/>
                      <a:pt x="106" y="199"/>
                      <a:pt x="106" y="199"/>
                    </a:cubicBezTo>
                    <a:cubicBezTo>
                      <a:pt x="113" y="200"/>
                      <a:pt x="113" y="200"/>
                      <a:pt x="113" y="200"/>
                    </a:cubicBezTo>
                    <a:cubicBezTo>
                      <a:pt x="118" y="201"/>
                      <a:pt x="125" y="198"/>
                      <a:pt x="128" y="194"/>
                    </a:cubicBezTo>
                    <a:cubicBezTo>
                      <a:pt x="184" y="123"/>
                      <a:pt x="184" y="123"/>
                      <a:pt x="184" y="123"/>
                    </a:cubicBezTo>
                    <a:cubicBezTo>
                      <a:pt x="187" y="118"/>
                      <a:pt x="188" y="111"/>
                      <a:pt x="186" y="10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grpSp>
          <p:nvGrpSpPr>
            <p:cNvPr id="128" name="Group 127">
              <a:extLst>
                <a:ext uri="{FF2B5EF4-FFF2-40B4-BE49-F238E27FC236}">
                  <a16:creationId xmlns:a16="http://schemas.microsoft.com/office/drawing/2014/main" id="{C92F3795-DD9B-447B-BFFD-DEBC361A8B2F}"/>
                </a:ext>
              </a:extLst>
            </p:cNvPr>
            <p:cNvGrpSpPr/>
            <p:nvPr/>
          </p:nvGrpSpPr>
          <p:grpSpPr>
            <a:xfrm rot="19998836">
              <a:off x="14288521" y="5500162"/>
              <a:ext cx="447206" cy="710994"/>
              <a:chOff x="4057068" y="3320197"/>
              <a:chExt cx="990622" cy="1574948"/>
            </a:xfrm>
          </p:grpSpPr>
          <p:grpSp>
            <p:nvGrpSpPr>
              <p:cNvPr id="151" name="Group 150">
                <a:extLst>
                  <a:ext uri="{FF2B5EF4-FFF2-40B4-BE49-F238E27FC236}">
                    <a16:creationId xmlns:a16="http://schemas.microsoft.com/office/drawing/2014/main" id="{9EDF5C6F-BB1D-4785-AF9E-716AEACDB26F}"/>
                  </a:ext>
                </a:extLst>
              </p:cNvPr>
              <p:cNvGrpSpPr/>
              <p:nvPr/>
            </p:nvGrpSpPr>
            <p:grpSpPr>
              <a:xfrm>
                <a:off x="4057068" y="3320197"/>
                <a:ext cx="990622" cy="1574948"/>
                <a:chOff x="4057068" y="3320197"/>
                <a:chExt cx="990622" cy="1574948"/>
              </a:xfrm>
            </p:grpSpPr>
            <p:sp>
              <p:nvSpPr>
                <p:cNvPr id="154" name="Freeform 11">
                  <a:extLst>
                    <a:ext uri="{FF2B5EF4-FFF2-40B4-BE49-F238E27FC236}">
                      <a16:creationId xmlns:a16="http://schemas.microsoft.com/office/drawing/2014/main" id="{364A8999-F326-4256-B25D-6B8DC510455A}"/>
                    </a:ext>
                  </a:extLst>
                </p:cNvPr>
                <p:cNvSpPr>
                  <a:spLocks/>
                </p:cNvSpPr>
                <p:nvPr/>
              </p:nvSpPr>
              <p:spPr bwMode="auto">
                <a:xfrm>
                  <a:off x="4057068" y="3320197"/>
                  <a:ext cx="990622" cy="1036272"/>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55" name="Freeform 12">
                  <a:extLst>
                    <a:ext uri="{FF2B5EF4-FFF2-40B4-BE49-F238E27FC236}">
                      <a16:creationId xmlns:a16="http://schemas.microsoft.com/office/drawing/2014/main" id="{169FA4B3-2590-4793-BC14-EFE3CF74EBDE}"/>
                    </a:ext>
                  </a:extLst>
                </p:cNvPr>
                <p:cNvSpPr>
                  <a:spLocks/>
                </p:cNvSpPr>
                <p:nvPr/>
              </p:nvSpPr>
              <p:spPr bwMode="auto">
                <a:xfrm>
                  <a:off x="4449664" y="3890829"/>
                  <a:ext cx="483897" cy="1004316"/>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56" name="Freeform 13">
                  <a:extLst>
                    <a:ext uri="{FF2B5EF4-FFF2-40B4-BE49-F238E27FC236}">
                      <a16:creationId xmlns:a16="http://schemas.microsoft.com/office/drawing/2014/main" id="{6DD51B71-8012-4FFA-8B29-7B5EB2EB43D0}"/>
                    </a:ext>
                  </a:extLst>
                </p:cNvPr>
                <p:cNvSpPr>
                  <a:spLocks/>
                </p:cNvSpPr>
                <p:nvPr/>
              </p:nvSpPr>
              <p:spPr bwMode="auto">
                <a:xfrm>
                  <a:off x="4449664" y="3936480"/>
                  <a:ext cx="287601" cy="958665"/>
                </a:xfrm>
                <a:custGeom>
                  <a:avLst/>
                  <a:gdLst>
                    <a:gd name="T0" fmla="*/ 27 w 117"/>
                    <a:gd name="T1" fmla="*/ 0 h 388"/>
                    <a:gd name="T2" fmla="*/ 13 w 117"/>
                    <a:gd name="T3" fmla="*/ 3 h 388"/>
                    <a:gd name="T4" fmla="*/ 2 w 117"/>
                    <a:gd name="T5" fmla="*/ 20 h 388"/>
                    <a:gd name="T6" fmla="*/ 85 w 117"/>
                    <a:gd name="T7" fmla="*/ 375 h 388"/>
                    <a:gd name="T8" fmla="*/ 103 w 117"/>
                    <a:gd name="T9" fmla="*/ 386 h 388"/>
                    <a:gd name="T10" fmla="*/ 117 w 117"/>
                    <a:gd name="T11" fmla="*/ 382 h 388"/>
                    <a:gd name="T12" fmla="*/ 27 w 117"/>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17" h="388">
                      <a:moveTo>
                        <a:pt x="27" y="0"/>
                      </a:moveTo>
                      <a:cubicBezTo>
                        <a:pt x="13" y="3"/>
                        <a:pt x="13" y="3"/>
                        <a:pt x="13" y="3"/>
                      </a:cubicBezTo>
                      <a:cubicBezTo>
                        <a:pt x="5" y="5"/>
                        <a:pt x="0" y="13"/>
                        <a:pt x="2" y="20"/>
                      </a:cubicBezTo>
                      <a:cubicBezTo>
                        <a:pt x="85" y="375"/>
                        <a:pt x="85" y="375"/>
                        <a:pt x="85" y="375"/>
                      </a:cubicBezTo>
                      <a:cubicBezTo>
                        <a:pt x="87" y="383"/>
                        <a:pt x="95" y="388"/>
                        <a:pt x="103" y="386"/>
                      </a:cubicBezTo>
                      <a:cubicBezTo>
                        <a:pt x="117" y="382"/>
                        <a:pt x="117" y="382"/>
                        <a:pt x="117" y="382"/>
                      </a:cubicBezTo>
                      <a:lnTo>
                        <a:pt x="27" y="0"/>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52" name="Freeform 14">
                <a:extLst>
                  <a:ext uri="{FF2B5EF4-FFF2-40B4-BE49-F238E27FC236}">
                    <a16:creationId xmlns:a16="http://schemas.microsoft.com/office/drawing/2014/main" id="{0B9FE5A5-4F6E-4B9D-B9EC-388C3DEBB622}"/>
                  </a:ext>
                </a:extLst>
              </p:cNvPr>
              <p:cNvSpPr>
                <a:spLocks/>
              </p:cNvSpPr>
              <p:nvPr/>
            </p:nvSpPr>
            <p:spPr bwMode="auto">
              <a:xfrm>
                <a:off x="4057068" y="3470843"/>
                <a:ext cx="150649" cy="269341"/>
              </a:xfrm>
              <a:custGeom>
                <a:avLst/>
                <a:gdLst>
                  <a:gd name="T0" fmla="*/ 43 w 62"/>
                  <a:gd name="T1" fmla="*/ 92 h 110"/>
                  <a:gd name="T2" fmla="*/ 26 w 62"/>
                  <a:gd name="T3" fmla="*/ 18 h 110"/>
                  <a:gd name="T4" fmla="*/ 36 w 62"/>
                  <a:gd name="T5" fmla="*/ 0 h 110"/>
                  <a:gd name="T6" fmla="*/ 36 w 62"/>
                  <a:gd name="T7" fmla="*/ 0 h 110"/>
                  <a:gd name="T8" fmla="*/ 23 w 62"/>
                  <a:gd name="T9" fmla="*/ 3 h 110"/>
                  <a:gd name="T10" fmla="*/ 14 w 62"/>
                  <a:gd name="T11" fmla="*/ 6 h 110"/>
                  <a:gd name="T12" fmla="*/ 12 w 62"/>
                  <a:gd name="T13" fmla="*/ 6 h 110"/>
                  <a:gd name="T14" fmla="*/ 1 w 62"/>
                  <a:gd name="T15" fmla="*/ 23 h 110"/>
                  <a:gd name="T16" fmla="*/ 19 w 62"/>
                  <a:gd name="T17" fmla="*/ 98 h 110"/>
                  <a:gd name="T18" fmla="*/ 36 w 62"/>
                  <a:gd name="T19" fmla="*/ 108 h 110"/>
                  <a:gd name="T20" fmla="*/ 38 w 62"/>
                  <a:gd name="T21" fmla="*/ 108 h 110"/>
                  <a:gd name="T22" fmla="*/ 38 w 62"/>
                  <a:gd name="T23" fmla="*/ 108 h 110"/>
                  <a:gd name="T24" fmla="*/ 62 w 62"/>
                  <a:gd name="T25" fmla="*/ 102 h 110"/>
                  <a:gd name="T26" fmla="*/ 62 w 62"/>
                  <a:gd name="T27" fmla="*/ 102 h 110"/>
                  <a:gd name="T28" fmla="*/ 62 w 62"/>
                  <a:gd name="T29" fmla="*/ 102 h 110"/>
                  <a:gd name="T30" fmla="*/ 61 w 62"/>
                  <a:gd name="T31" fmla="*/ 103 h 110"/>
                  <a:gd name="T32" fmla="*/ 43 w 62"/>
                  <a:gd name="T33" fmla="*/ 9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10">
                    <a:moveTo>
                      <a:pt x="43" y="92"/>
                    </a:moveTo>
                    <a:cubicBezTo>
                      <a:pt x="26" y="18"/>
                      <a:pt x="26" y="18"/>
                      <a:pt x="26" y="18"/>
                    </a:cubicBezTo>
                    <a:cubicBezTo>
                      <a:pt x="24" y="10"/>
                      <a:pt x="29" y="2"/>
                      <a:pt x="36" y="0"/>
                    </a:cubicBezTo>
                    <a:cubicBezTo>
                      <a:pt x="36" y="0"/>
                      <a:pt x="36" y="0"/>
                      <a:pt x="36" y="0"/>
                    </a:cubicBezTo>
                    <a:cubicBezTo>
                      <a:pt x="23" y="3"/>
                      <a:pt x="23" y="3"/>
                      <a:pt x="23" y="3"/>
                    </a:cubicBezTo>
                    <a:cubicBezTo>
                      <a:pt x="14" y="6"/>
                      <a:pt x="14" y="6"/>
                      <a:pt x="14" y="6"/>
                    </a:cubicBezTo>
                    <a:cubicBezTo>
                      <a:pt x="12" y="6"/>
                      <a:pt x="12" y="6"/>
                      <a:pt x="12" y="6"/>
                    </a:cubicBezTo>
                    <a:cubicBezTo>
                      <a:pt x="4" y="8"/>
                      <a:pt x="0" y="16"/>
                      <a:pt x="1" y="23"/>
                    </a:cubicBezTo>
                    <a:cubicBezTo>
                      <a:pt x="19" y="98"/>
                      <a:pt x="19" y="98"/>
                      <a:pt x="19" y="98"/>
                    </a:cubicBezTo>
                    <a:cubicBezTo>
                      <a:pt x="21" y="105"/>
                      <a:pt x="29" y="110"/>
                      <a:pt x="36" y="108"/>
                    </a:cubicBezTo>
                    <a:cubicBezTo>
                      <a:pt x="38" y="108"/>
                      <a:pt x="38" y="108"/>
                      <a:pt x="38" y="108"/>
                    </a:cubicBezTo>
                    <a:cubicBezTo>
                      <a:pt x="38" y="108"/>
                      <a:pt x="38" y="108"/>
                      <a:pt x="38" y="108"/>
                    </a:cubicBezTo>
                    <a:cubicBezTo>
                      <a:pt x="62" y="102"/>
                      <a:pt x="62" y="102"/>
                      <a:pt x="62" y="102"/>
                    </a:cubicBezTo>
                    <a:cubicBezTo>
                      <a:pt x="62" y="102"/>
                      <a:pt x="62" y="102"/>
                      <a:pt x="62" y="102"/>
                    </a:cubicBezTo>
                    <a:cubicBezTo>
                      <a:pt x="62" y="102"/>
                      <a:pt x="62" y="102"/>
                      <a:pt x="62" y="102"/>
                    </a:cubicBezTo>
                    <a:cubicBezTo>
                      <a:pt x="61" y="103"/>
                      <a:pt x="61" y="103"/>
                      <a:pt x="61" y="103"/>
                    </a:cubicBezTo>
                    <a:cubicBezTo>
                      <a:pt x="53" y="104"/>
                      <a:pt x="45" y="100"/>
                      <a:pt x="43" y="92"/>
                    </a:cubicBezTo>
                    <a:close/>
                  </a:path>
                </a:pathLst>
              </a:custGeom>
              <a:solidFill>
                <a:schemeClr val="tx1">
                  <a:lumMod val="95000"/>
                </a:schemeClr>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53" name="Freeform 15">
                <a:extLst>
                  <a:ext uri="{FF2B5EF4-FFF2-40B4-BE49-F238E27FC236}">
                    <a16:creationId xmlns:a16="http://schemas.microsoft.com/office/drawing/2014/main" id="{D99B7A05-2379-4F58-A107-3B969FAD4DB2}"/>
                  </a:ext>
                </a:extLst>
              </p:cNvPr>
              <p:cNvSpPr>
                <a:spLocks/>
              </p:cNvSpPr>
              <p:nvPr/>
            </p:nvSpPr>
            <p:spPr bwMode="auto">
              <a:xfrm>
                <a:off x="4454231" y="3667142"/>
                <a:ext cx="100432" cy="269341"/>
              </a:xfrm>
              <a:custGeom>
                <a:avLst/>
                <a:gdLst>
                  <a:gd name="T0" fmla="*/ 9 w 22"/>
                  <a:gd name="T1" fmla="*/ 0 h 59"/>
                  <a:gd name="T2" fmla="*/ 0 w 22"/>
                  <a:gd name="T3" fmla="*/ 2 h 59"/>
                  <a:gd name="T4" fmla="*/ 14 w 22"/>
                  <a:gd name="T5" fmla="*/ 59 h 59"/>
                  <a:gd name="T6" fmla="*/ 22 w 22"/>
                  <a:gd name="T7" fmla="*/ 57 h 59"/>
                  <a:gd name="T8" fmla="*/ 9 w 22"/>
                  <a:gd name="T9" fmla="*/ 0 h 59"/>
                </a:gdLst>
                <a:ahLst/>
                <a:cxnLst>
                  <a:cxn ang="0">
                    <a:pos x="T0" y="T1"/>
                  </a:cxn>
                  <a:cxn ang="0">
                    <a:pos x="T2" y="T3"/>
                  </a:cxn>
                  <a:cxn ang="0">
                    <a:pos x="T4" y="T5"/>
                  </a:cxn>
                  <a:cxn ang="0">
                    <a:pos x="T6" y="T7"/>
                  </a:cxn>
                  <a:cxn ang="0">
                    <a:pos x="T8" y="T9"/>
                  </a:cxn>
                </a:cxnLst>
                <a:rect l="0" t="0" r="r" b="b"/>
                <a:pathLst>
                  <a:path w="22" h="59">
                    <a:moveTo>
                      <a:pt x="9" y="0"/>
                    </a:moveTo>
                    <a:lnTo>
                      <a:pt x="0" y="2"/>
                    </a:lnTo>
                    <a:lnTo>
                      <a:pt x="14" y="59"/>
                    </a:lnTo>
                    <a:lnTo>
                      <a:pt x="22" y="57"/>
                    </a:lnTo>
                    <a:lnTo>
                      <a:pt x="9" y="0"/>
                    </a:lnTo>
                    <a:close/>
                  </a:path>
                </a:pathLst>
              </a:custGeom>
              <a:solidFill>
                <a:schemeClr val="tx1">
                  <a:lumMod val="95000"/>
                </a:schemeClr>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29" name="Rectangle 18">
              <a:extLst>
                <a:ext uri="{FF2B5EF4-FFF2-40B4-BE49-F238E27FC236}">
                  <a16:creationId xmlns:a16="http://schemas.microsoft.com/office/drawing/2014/main" id="{A873430F-466C-49BA-8319-5A198BE7C6A9}"/>
                </a:ext>
              </a:extLst>
            </p:cNvPr>
            <p:cNvSpPr>
              <a:spLocks noChangeArrowheads="1"/>
            </p:cNvSpPr>
            <p:nvPr/>
          </p:nvSpPr>
          <p:spPr bwMode="auto">
            <a:xfrm>
              <a:off x="14075531" y="5948860"/>
              <a:ext cx="2029650" cy="935305"/>
            </a:xfrm>
            <a:prstGeom prst="rect">
              <a:avLst/>
            </a:prstGeom>
            <a:solidFill>
              <a:srgbClr val="FFB900"/>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0" name="Freeform 20">
              <a:extLst>
                <a:ext uri="{FF2B5EF4-FFF2-40B4-BE49-F238E27FC236}">
                  <a16:creationId xmlns:a16="http://schemas.microsoft.com/office/drawing/2014/main" id="{8A5F7AF8-9880-495E-BE3F-5CD9864DDE33}"/>
                </a:ext>
              </a:extLst>
            </p:cNvPr>
            <p:cNvSpPr>
              <a:spLocks/>
            </p:cNvSpPr>
            <p:nvPr/>
          </p:nvSpPr>
          <p:spPr bwMode="auto">
            <a:xfrm>
              <a:off x="14245931" y="6834938"/>
              <a:ext cx="1859250" cy="49227"/>
            </a:xfrm>
            <a:custGeom>
              <a:avLst/>
              <a:gdLst>
                <a:gd name="T0" fmla="*/ 904 w 904"/>
                <a:gd name="T1" fmla="*/ 24 h 24"/>
                <a:gd name="T2" fmla="*/ 904 w 904"/>
                <a:gd name="T3" fmla="*/ 0 h 24"/>
                <a:gd name="T4" fmla="*/ 29 w 904"/>
                <a:gd name="T5" fmla="*/ 0 h 24"/>
                <a:gd name="T6" fmla="*/ 0 w 904"/>
                <a:gd name="T7" fmla="*/ 24 h 24"/>
                <a:gd name="T8" fmla="*/ 904 w 904"/>
                <a:gd name="T9" fmla="*/ 24 h 24"/>
              </a:gdLst>
              <a:ahLst/>
              <a:cxnLst>
                <a:cxn ang="0">
                  <a:pos x="T0" y="T1"/>
                </a:cxn>
                <a:cxn ang="0">
                  <a:pos x="T2" y="T3"/>
                </a:cxn>
                <a:cxn ang="0">
                  <a:pos x="T4" y="T5"/>
                </a:cxn>
                <a:cxn ang="0">
                  <a:pos x="T6" y="T7"/>
                </a:cxn>
                <a:cxn ang="0">
                  <a:pos x="T8" y="T9"/>
                </a:cxn>
              </a:cxnLst>
              <a:rect l="0" t="0" r="r" b="b"/>
              <a:pathLst>
                <a:path w="904" h="24">
                  <a:moveTo>
                    <a:pt x="904" y="24"/>
                  </a:moveTo>
                  <a:cubicBezTo>
                    <a:pt x="904" y="0"/>
                    <a:pt x="904" y="0"/>
                    <a:pt x="904" y="0"/>
                  </a:cubicBezTo>
                  <a:cubicBezTo>
                    <a:pt x="29" y="0"/>
                    <a:pt x="29" y="0"/>
                    <a:pt x="29" y="0"/>
                  </a:cubicBezTo>
                  <a:cubicBezTo>
                    <a:pt x="26" y="14"/>
                    <a:pt x="15" y="24"/>
                    <a:pt x="0" y="24"/>
                  </a:cubicBezTo>
                  <a:lnTo>
                    <a:pt x="904" y="24"/>
                  </a:lnTo>
                  <a:close/>
                </a:path>
              </a:pathLst>
            </a:custGeom>
            <a:solidFill>
              <a:srgbClr val="C78E00"/>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nvGrpSpPr>
            <p:cNvPr id="131" name="Group 130">
              <a:extLst>
                <a:ext uri="{FF2B5EF4-FFF2-40B4-BE49-F238E27FC236}">
                  <a16:creationId xmlns:a16="http://schemas.microsoft.com/office/drawing/2014/main" id="{7B8F63BC-1076-44CD-8E52-5A12423DC186}"/>
                </a:ext>
              </a:extLst>
            </p:cNvPr>
            <p:cNvGrpSpPr/>
            <p:nvPr/>
          </p:nvGrpSpPr>
          <p:grpSpPr>
            <a:xfrm rot="882817">
              <a:off x="15528903" y="5377965"/>
              <a:ext cx="215753" cy="542725"/>
              <a:chOff x="5298858" y="3302195"/>
              <a:chExt cx="123368" cy="310330"/>
            </a:xfrm>
          </p:grpSpPr>
          <p:sp>
            <p:nvSpPr>
              <p:cNvPr id="138" name="Freeform 444">
                <a:extLst>
                  <a:ext uri="{FF2B5EF4-FFF2-40B4-BE49-F238E27FC236}">
                    <a16:creationId xmlns:a16="http://schemas.microsoft.com/office/drawing/2014/main" id="{8B117A82-8F13-4A10-AEA2-97B37F00443F}"/>
                  </a:ext>
                </a:extLst>
              </p:cNvPr>
              <p:cNvSpPr>
                <a:spLocks/>
              </p:cNvSpPr>
              <p:nvPr/>
            </p:nvSpPr>
            <p:spPr bwMode="auto">
              <a:xfrm rot="10800000">
                <a:off x="5298858" y="3302195"/>
                <a:ext cx="61048" cy="232746"/>
              </a:xfrm>
              <a:custGeom>
                <a:avLst/>
                <a:gdLst>
                  <a:gd name="T0" fmla="*/ 22 w 22"/>
                  <a:gd name="T1" fmla="*/ 54 h 84"/>
                  <a:gd name="T2" fmla="*/ 19 w 22"/>
                  <a:gd name="T3" fmla="*/ 41 h 84"/>
                  <a:gd name="T4" fmla="*/ 18 w 22"/>
                  <a:gd name="T5" fmla="*/ 39 h 84"/>
                  <a:gd name="T6" fmla="*/ 18 w 22"/>
                  <a:gd name="T7" fmla="*/ 39 h 84"/>
                  <a:gd name="T8" fmla="*/ 18 w 22"/>
                  <a:gd name="T9" fmla="*/ 38 h 84"/>
                  <a:gd name="T10" fmla="*/ 10 w 22"/>
                  <a:gd name="T11" fmla="*/ 0 h 84"/>
                  <a:gd name="T12" fmla="*/ 0 w 22"/>
                  <a:gd name="T13" fmla="*/ 0 h 84"/>
                  <a:gd name="T14" fmla="*/ 0 w 22"/>
                  <a:gd name="T15" fmla="*/ 23 h 84"/>
                  <a:gd name="T16" fmla="*/ 0 w 22"/>
                  <a:gd name="T17" fmla="*/ 38 h 84"/>
                  <a:gd name="T18" fmla="*/ 0 w 22"/>
                  <a:gd name="T19" fmla="*/ 84 h 84"/>
                  <a:gd name="T20" fmla="*/ 22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22" y="54"/>
                    </a:moveTo>
                    <a:cubicBezTo>
                      <a:pt x="22" y="50"/>
                      <a:pt x="21" y="45"/>
                      <a:pt x="19" y="41"/>
                    </a:cubicBezTo>
                    <a:cubicBezTo>
                      <a:pt x="19" y="40"/>
                      <a:pt x="18" y="40"/>
                      <a:pt x="18" y="39"/>
                    </a:cubicBezTo>
                    <a:cubicBezTo>
                      <a:pt x="18" y="39"/>
                      <a:pt x="18" y="39"/>
                      <a:pt x="18" y="39"/>
                    </a:cubicBezTo>
                    <a:cubicBezTo>
                      <a:pt x="18" y="38"/>
                      <a:pt x="18" y="38"/>
                      <a:pt x="18" y="38"/>
                    </a:cubicBezTo>
                    <a:cubicBezTo>
                      <a:pt x="10" y="25"/>
                      <a:pt x="8" y="8"/>
                      <a:pt x="10" y="0"/>
                    </a:cubicBezTo>
                    <a:cubicBezTo>
                      <a:pt x="0" y="0"/>
                      <a:pt x="0" y="0"/>
                      <a:pt x="0" y="0"/>
                    </a:cubicBezTo>
                    <a:cubicBezTo>
                      <a:pt x="0" y="23"/>
                      <a:pt x="0" y="23"/>
                      <a:pt x="0" y="23"/>
                    </a:cubicBezTo>
                    <a:cubicBezTo>
                      <a:pt x="0" y="38"/>
                      <a:pt x="0" y="38"/>
                      <a:pt x="0" y="38"/>
                    </a:cubicBezTo>
                    <a:cubicBezTo>
                      <a:pt x="0" y="84"/>
                      <a:pt x="0" y="84"/>
                      <a:pt x="0" y="84"/>
                    </a:cubicBezTo>
                    <a:cubicBezTo>
                      <a:pt x="12" y="84"/>
                      <a:pt x="22" y="66"/>
                      <a:pt x="22" y="5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9" name="Freeform 445">
                <a:extLst>
                  <a:ext uri="{FF2B5EF4-FFF2-40B4-BE49-F238E27FC236}">
                    <a16:creationId xmlns:a16="http://schemas.microsoft.com/office/drawing/2014/main" id="{40176A22-A9F9-4F75-A431-367FC3BE4A7D}"/>
                  </a:ext>
                </a:extLst>
              </p:cNvPr>
              <p:cNvSpPr>
                <a:spLocks/>
              </p:cNvSpPr>
              <p:nvPr/>
            </p:nvSpPr>
            <p:spPr bwMode="auto">
              <a:xfrm rot="10800000">
                <a:off x="5326840" y="3302196"/>
                <a:ext cx="33068" cy="80126"/>
              </a:xfrm>
              <a:custGeom>
                <a:avLst/>
                <a:gdLst>
                  <a:gd name="T0" fmla="*/ 0 w 26"/>
                  <a:gd name="T1" fmla="*/ 0 h 63"/>
                  <a:gd name="T2" fmla="*/ 26 w 26"/>
                  <a:gd name="T3" fmla="*/ 0 h 63"/>
                  <a:gd name="T4" fmla="*/ 0 w 26"/>
                  <a:gd name="T5" fmla="*/ 63 h 63"/>
                  <a:gd name="T6" fmla="*/ 0 w 26"/>
                  <a:gd name="T7" fmla="*/ 0 h 63"/>
                </a:gdLst>
                <a:ahLst/>
                <a:cxnLst>
                  <a:cxn ang="0">
                    <a:pos x="T0" y="T1"/>
                  </a:cxn>
                  <a:cxn ang="0">
                    <a:pos x="T2" y="T3"/>
                  </a:cxn>
                  <a:cxn ang="0">
                    <a:pos x="T4" y="T5"/>
                  </a:cxn>
                  <a:cxn ang="0">
                    <a:pos x="T6" y="T7"/>
                  </a:cxn>
                </a:cxnLst>
                <a:rect l="0" t="0" r="r" b="b"/>
                <a:pathLst>
                  <a:path w="26" h="63">
                    <a:moveTo>
                      <a:pt x="0" y="0"/>
                    </a:moveTo>
                    <a:lnTo>
                      <a:pt x="26" y="0"/>
                    </a:lnTo>
                    <a:lnTo>
                      <a:pt x="0" y="63"/>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0" name="Freeform 446">
                <a:extLst>
                  <a:ext uri="{FF2B5EF4-FFF2-40B4-BE49-F238E27FC236}">
                    <a16:creationId xmlns:a16="http://schemas.microsoft.com/office/drawing/2014/main" id="{EDF40537-19BC-419C-838F-5AAEB0882154}"/>
                  </a:ext>
                </a:extLst>
              </p:cNvPr>
              <p:cNvSpPr>
                <a:spLocks/>
              </p:cNvSpPr>
              <p:nvPr/>
            </p:nvSpPr>
            <p:spPr bwMode="auto">
              <a:xfrm rot="10800000">
                <a:off x="5359906" y="3302196"/>
                <a:ext cx="62320" cy="232746"/>
              </a:xfrm>
              <a:custGeom>
                <a:avLst/>
                <a:gdLst>
                  <a:gd name="T0" fmla="*/ 0 w 22"/>
                  <a:gd name="T1" fmla="*/ 54 h 84"/>
                  <a:gd name="T2" fmla="*/ 3 w 22"/>
                  <a:gd name="T3" fmla="*/ 41 h 84"/>
                  <a:gd name="T4" fmla="*/ 4 w 22"/>
                  <a:gd name="T5" fmla="*/ 39 h 84"/>
                  <a:gd name="T6" fmla="*/ 4 w 22"/>
                  <a:gd name="T7" fmla="*/ 39 h 84"/>
                  <a:gd name="T8" fmla="*/ 4 w 22"/>
                  <a:gd name="T9" fmla="*/ 38 h 84"/>
                  <a:gd name="T10" fmla="*/ 12 w 22"/>
                  <a:gd name="T11" fmla="*/ 0 h 84"/>
                  <a:gd name="T12" fmla="*/ 22 w 22"/>
                  <a:gd name="T13" fmla="*/ 0 h 84"/>
                  <a:gd name="T14" fmla="*/ 22 w 22"/>
                  <a:gd name="T15" fmla="*/ 23 h 84"/>
                  <a:gd name="T16" fmla="*/ 22 w 22"/>
                  <a:gd name="T17" fmla="*/ 38 h 84"/>
                  <a:gd name="T18" fmla="*/ 22 w 22"/>
                  <a:gd name="T19" fmla="*/ 84 h 84"/>
                  <a:gd name="T20" fmla="*/ 0 w 22"/>
                  <a:gd name="T21" fmla="*/ 5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84">
                    <a:moveTo>
                      <a:pt x="0" y="54"/>
                    </a:moveTo>
                    <a:cubicBezTo>
                      <a:pt x="0" y="50"/>
                      <a:pt x="1" y="45"/>
                      <a:pt x="3" y="41"/>
                    </a:cubicBezTo>
                    <a:cubicBezTo>
                      <a:pt x="3" y="40"/>
                      <a:pt x="3" y="40"/>
                      <a:pt x="4" y="39"/>
                    </a:cubicBezTo>
                    <a:cubicBezTo>
                      <a:pt x="4" y="39"/>
                      <a:pt x="4" y="39"/>
                      <a:pt x="4" y="39"/>
                    </a:cubicBezTo>
                    <a:cubicBezTo>
                      <a:pt x="4" y="38"/>
                      <a:pt x="4" y="38"/>
                      <a:pt x="4" y="38"/>
                    </a:cubicBezTo>
                    <a:cubicBezTo>
                      <a:pt x="12" y="25"/>
                      <a:pt x="13" y="8"/>
                      <a:pt x="12" y="0"/>
                    </a:cubicBezTo>
                    <a:cubicBezTo>
                      <a:pt x="22" y="0"/>
                      <a:pt x="22" y="0"/>
                      <a:pt x="22" y="0"/>
                    </a:cubicBezTo>
                    <a:cubicBezTo>
                      <a:pt x="22" y="23"/>
                      <a:pt x="22" y="23"/>
                      <a:pt x="22" y="23"/>
                    </a:cubicBezTo>
                    <a:cubicBezTo>
                      <a:pt x="22" y="38"/>
                      <a:pt x="22" y="38"/>
                      <a:pt x="22" y="38"/>
                    </a:cubicBezTo>
                    <a:cubicBezTo>
                      <a:pt x="22" y="84"/>
                      <a:pt x="22" y="84"/>
                      <a:pt x="22" y="84"/>
                    </a:cubicBezTo>
                    <a:cubicBezTo>
                      <a:pt x="10" y="84"/>
                      <a:pt x="0" y="66"/>
                      <a:pt x="0" y="54"/>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1" name="Freeform 447">
                <a:extLst>
                  <a:ext uri="{FF2B5EF4-FFF2-40B4-BE49-F238E27FC236}">
                    <a16:creationId xmlns:a16="http://schemas.microsoft.com/office/drawing/2014/main" id="{DD676DD9-A25B-4298-A7D2-AFA1625884D6}"/>
                  </a:ext>
                </a:extLst>
              </p:cNvPr>
              <p:cNvSpPr>
                <a:spLocks/>
              </p:cNvSpPr>
              <p:nvPr/>
            </p:nvSpPr>
            <p:spPr bwMode="auto">
              <a:xfrm rot="10800000">
                <a:off x="5359905"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2" name="Freeform 449">
                <a:extLst>
                  <a:ext uri="{FF2B5EF4-FFF2-40B4-BE49-F238E27FC236}">
                    <a16:creationId xmlns:a16="http://schemas.microsoft.com/office/drawing/2014/main" id="{5DD05327-67D2-4C76-9F85-0E139500BF2F}"/>
                  </a:ext>
                </a:extLst>
              </p:cNvPr>
              <p:cNvSpPr>
                <a:spLocks/>
              </p:cNvSpPr>
              <p:nvPr/>
            </p:nvSpPr>
            <p:spPr bwMode="auto">
              <a:xfrm rot="10800000">
                <a:off x="5359900" y="3473893"/>
                <a:ext cx="58504" cy="138630"/>
              </a:xfrm>
              <a:custGeom>
                <a:avLst/>
                <a:gdLst>
                  <a:gd name="T0" fmla="*/ 16 w 21"/>
                  <a:gd name="T1" fmla="*/ 0 h 50"/>
                  <a:gd name="T2" fmla="*/ 16 w 21"/>
                  <a:gd name="T3" fmla="*/ 0 h 50"/>
                  <a:gd name="T4" fmla="*/ 0 w 21"/>
                  <a:gd name="T5" fmla="*/ 0 h 50"/>
                  <a:gd name="T6" fmla="*/ 2 w 21"/>
                  <a:gd name="T7" fmla="*/ 5 h 50"/>
                  <a:gd name="T8" fmla="*/ 14 w 21"/>
                  <a:gd name="T9" fmla="*/ 50 h 50"/>
                  <a:gd name="T10" fmla="*/ 21 w 21"/>
                  <a:gd name="T11" fmla="*/ 13 h 50"/>
                  <a:gd name="T12" fmla="*/ 16 w 21"/>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1" h="50">
                    <a:moveTo>
                      <a:pt x="16" y="0"/>
                    </a:moveTo>
                    <a:cubicBezTo>
                      <a:pt x="16" y="0"/>
                      <a:pt x="16" y="0"/>
                      <a:pt x="16" y="0"/>
                    </a:cubicBezTo>
                    <a:cubicBezTo>
                      <a:pt x="0" y="0"/>
                      <a:pt x="0" y="0"/>
                      <a:pt x="0" y="0"/>
                    </a:cubicBezTo>
                    <a:cubicBezTo>
                      <a:pt x="1" y="2"/>
                      <a:pt x="2" y="4"/>
                      <a:pt x="2" y="5"/>
                    </a:cubicBezTo>
                    <a:cubicBezTo>
                      <a:pt x="9" y="21"/>
                      <a:pt x="14" y="33"/>
                      <a:pt x="14" y="50"/>
                    </a:cubicBezTo>
                    <a:cubicBezTo>
                      <a:pt x="14" y="36"/>
                      <a:pt x="17" y="24"/>
                      <a:pt x="21" y="13"/>
                    </a:cubicBezTo>
                    <a:cubicBezTo>
                      <a:pt x="19" y="9"/>
                      <a:pt x="18" y="4"/>
                      <a:pt x="16"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3" name="Freeform 451">
                <a:extLst>
                  <a:ext uri="{FF2B5EF4-FFF2-40B4-BE49-F238E27FC236}">
                    <a16:creationId xmlns:a16="http://schemas.microsoft.com/office/drawing/2014/main" id="{70C7C6B0-AAB9-44C0-ADF0-8EEDA7E5B0D7}"/>
                  </a:ext>
                </a:extLst>
              </p:cNvPr>
              <p:cNvSpPr>
                <a:spLocks/>
              </p:cNvSpPr>
              <p:nvPr/>
            </p:nvSpPr>
            <p:spPr bwMode="auto">
              <a:xfrm rot="10800000">
                <a:off x="5340798" y="3454814"/>
                <a:ext cx="39427" cy="122096"/>
              </a:xfrm>
              <a:custGeom>
                <a:avLst/>
                <a:gdLst>
                  <a:gd name="T0" fmla="*/ 0 w 14"/>
                  <a:gd name="T1" fmla="*/ 37 h 44"/>
                  <a:gd name="T2" fmla="*/ 7 w 14"/>
                  <a:gd name="T3" fmla="*/ 44 h 44"/>
                  <a:gd name="T4" fmla="*/ 14 w 14"/>
                  <a:gd name="T5" fmla="*/ 37 h 44"/>
                  <a:gd name="T6" fmla="*/ 7 w 14"/>
                  <a:gd name="T7" fmla="*/ 0 h 44"/>
                  <a:gd name="T8" fmla="*/ 0 w 14"/>
                  <a:gd name="T9" fmla="*/ 37 h 44"/>
                </a:gdLst>
                <a:ahLst/>
                <a:cxnLst>
                  <a:cxn ang="0">
                    <a:pos x="T0" y="T1"/>
                  </a:cxn>
                  <a:cxn ang="0">
                    <a:pos x="T2" y="T3"/>
                  </a:cxn>
                  <a:cxn ang="0">
                    <a:pos x="T4" y="T5"/>
                  </a:cxn>
                  <a:cxn ang="0">
                    <a:pos x="T6" y="T7"/>
                  </a:cxn>
                  <a:cxn ang="0">
                    <a:pos x="T8" y="T9"/>
                  </a:cxn>
                </a:cxnLst>
                <a:rect l="0" t="0" r="r" b="b"/>
                <a:pathLst>
                  <a:path w="14" h="44">
                    <a:moveTo>
                      <a:pt x="0" y="37"/>
                    </a:moveTo>
                    <a:cubicBezTo>
                      <a:pt x="0" y="41"/>
                      <a:pt x="3" y="44"/>
                      <a:pt x="7" y="44"/>
                    </a:cubicBezTo>
                    <a:cubicBezTo>
                      <a:pt x="11" y="44"/>
                      <a:pt x="14" y="41"/>
                      <a:pt x="14" y="37"/>
                    </a:cubicBezTo>
                    <a:cubicBezTo>
                      <a:pt x="14" y="23"/>
                      <a:pt x="11" y="11"/>
                      <a:pt x="7" y="0"/>
                    </a:cubicBezTo>
                    <a:cubicBezTo>
                      <a:pt x="3" y="11"/>
                      <a:pt x="0" y="23"/>
                      <a:pt x="0" y="37"/>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4" name="Freeform 452">
                <a:extLst>
                  <a:ext uri="{FF2B5EF4-FFF2-40B4-BE49-F238E27FC236}">
                    <a16:creationId xmlns:a16="http://schemas.microsoft.com/office/drawing/2014/main" id="{6B8D8676-19F0-4ADC-BEED-4BA22D191118}"/>
                  </a:ext>
                </a:extLst>
              </p:cNvPr>
              <p:cNvSpPr>
                <a:spLocks/>
              </p:cNvSpPr>
              <p:nvPr/>
            </p:nvSpPr>
            <p:spPr bwMode="auto">
              <a:xfrm rot="10800000">
                <a:off x="5366224" y="3396309"/>
                <a:ext cx="55961" cy="138630"/>
              </a:xfrm>
              <a:custGeom>
                <a:avLst/>
                <a:gdLst>
                  <a:gd name="T0" fmla="*/ 4 w 20"/>
                  <a:gd name="T1" fmla="*/ 39 h 50"/>
                  <a:gd name="T2" fmla="*/ 4 w 20"/>
                  <a:gd name="T3" fmla="*/ 39 h 50"/>
                  <a:gd name="T4" fmla="*/ 3 w 20"/>
                  <a:gd name="T5" fmla="*/ 41 h 50"/>
                  <a:gd name="T6" fmla="*/ 0 w 20"/>
                  <a:gd name="T7" fmla="*/ 50 h 50"/>
                  <a:gd name="T8" fmla="*/ 20 w 20"/>
                  <a:gd name="T9" fmla="*/ 50 h 50"/>
                  <a:gd name="T10" fmla="*/ 20 w 20"/>
                  <a:gd name="T11" fmla="*/ 34 h 50"/>
                  <a:gd name="T12" fmla="*/ 12 w 20"/>
                  <a:gd name="T13" fmla="*/ 0 h 50"/>
                  <a:gd name="T14" fmla="*/ 12 w 20"/>
                  <a:gd name="T15" fmla="*/ 0 h 50"/>
                  <a:gd name="T16" fmla="*/ 4 w 20"/>
                  <a:gd name="T17" fmla="*/ 38 h 50"/>
                  <a:gd name="T18" fmla="*/ 4 w 20"/>
                  <a:gd name="T1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0">
                    <a:moveTo>
                      <a:pt x="4" y="39"/>
                    </a:moveTo>
                    <a:cubicBezTo>
                      <a:pt x="4" y="39"/>
                      <a:pt x="4" y="39"/>
                      <a:pt x="4" y="39"/>
                    </a:cubicBezTo>
                    <a:cubicBezTo>
                      <a:pt x="3" y="40"/>
                      <a:pt x="3" y="40"/>
                      <a:pt x="3" y="41"/>
                    </a:cubicBezTo>
                    <a:cubicBezTo>
                      <a:pt x="2" y="44"/>
                      <a:pt x="1" y="47"/>
                      <a:pt x="0" y="50"/>
                    </a:cubicBezTo>
                    <a:cubicBezTo>
                      <a:pt x="20" y="50"/>
                      <a:pt x="20" y="50"/>
                      <a:pt x="20" y="50"/>
                    </a:cubicBezTo>
                    <a:cubicBezTo>
                      <a:pt x="20" y="34"/>
                      <a:pt x="20" y="34"/>
                      <a:pt x="20" y="34"/>
                    </a:cubicBezTo>
                    <a:cubicBezTo>
                      <a:pt x="20" y="34"/>
                      <a:pt x="18" y="20"/>
                      <a:pt x="12" y="0"/>
                    </a:cubicBezTo>
                    <a:cubicBezTo>
                      <a:pt x="12" y="0"/>
                      <a:pt x="12" y="0"/>
                      <a:pt x="12" y="0"/>
                    </a:cubicBezTo>
                    <a:cubicBezTo>
                      <a:pt x="13" y="8"/>
                      <a:pt x="12" y="25"/>
                      <a:pt x="4" y="38"/>
                    </a:cubicBezTo>
                    <a:cubicBezTo>
                      <a:pt x="4" y="38"/>
                      <a:pt x="4" y="38"/>
                      <a:pt x="4" y="3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5" name="Freeform 453">
                <a:extLst>
                  <a:ext uri="{FF2B5EF4-FFF2-40B4-BE49-F238E27FC236}">
                    <a16:creationId xmlns:a16="http://schemas.microsoft.com/office/drawing/2014/main" id="{F98D5261-D1C8-44D5-AF4D-80C256D61AAC}"/>
                  </a:ext>
                </a:extLst>
              </p:cNvPr>
              <p:cNvSpPr>
                <a:spLocks/>
              </p:cNvSpPr>
              <p:nvPr/>
            </p:nvSpPr>
            <p:spPr bwMode="auto">
              <a:xfrm rot="10800000">
                <a:off x="5359864" y="3302195"/>
                <a:ext cx="36884" cy="80126"/>
              </a:xfrm>
              <a:custGeom>
                <a:avLst/>
                <a:gdLst>
                  <a:gd name="T0" fmla="*/ 29 w 29"/>
                  <a:gd name="T1" fmla="*/ 0 h 63"/>
                  <a:gd name="T2" fmla="*/ 0 w 29"/>
                  <a:gd name="T3" fmla="*/ 0 h 63"/>
                  <a:gd name="T4" fmla="*/ 29 w 29"/>
                  <a:gd name="T5" fmla="*/ 63 h 63"/>
                  <a:gd name="T6" fmla="*/ 29 w 29"/>
                  <a:gd name="T7" fmla="*/ 0 h 63"/>
                </a:gdLst>
                <a:ahLst/>
                <a:cxnLst>
                  <a:cxn ang="0">
                    <a:pos x="T0" y="T1"/>
                  </a:cxn>
                  <a:cxn ang="0">
                    <a:pos x="T2" y="T3"/>
                  </a:cxn>
                  <a:cxn ang="0">
                    <a:pos x="T4" y="T5"/>
                  </a:cxn>
                  <a:cxn ang="0">
                    <a:pos x="T6" y="T7"/>
                  </a:cxn>
                </a:cxnLst>
                <a:rect l="0" t="0" r="r" b="b"/>
                <a:pathLst>
                  <a:path w="29" h="63">
                    <a:moveTo>
                      <a:pt x="29" y="0"/>
                    </a:moveTo>
                    <a:lnTo>
                      <a:pt x="0" y="0"/>
                    </a:lnTo>
                    <a:lnTo>
                      <a:pt x="29" y="63"/>
                    </a:lnTo>
                    <a:lnTo>
                      <a:pt x="2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3A7F8D0B-A6B4-4FAE-A08A-60CFA8A438DF}"/>
                  </a:ext>
                </a:extLst>
              </p:cNvPr>
              <p:cNvSpPr>
                <a:spLocks noChangeArrowheads="1"/>
              </p:cNvSpPr>
              <p:nvPr/>
            </p:nvSpPr>
            <p:spPr bwMode="auto">
              <a:xfrm rot="10800000">
                <a:off x="5326839" y="3382320"/>
                <a:ext cx="69951" cy="68679"/>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7" name="Freeform 455">
                <a:extLst>
                  <a:ext uri="{FF2B5EF4-FFF2-40B4-BE49-F238E27FC236}">
                    <a16:creationId xmlns:a16="http://schemas.microsoft.com/office/drawing/2014/main" id="{A5F8830C-8732-49FD-A640-D9127D2919D3}"/>
                  </a:ext>
                </a:extLst>
              </p:cNvPr>
              <p:cNvSpPr>
                <a:spLocks/>
              </p:cNvSpPr>
              <p:nvPr/>
            </p:nvSpPr>
            <p:spPr bwMode="auto">
              <a:xfrm rot="10800000">
                <a:off x="5303960" y="3540030"/>
                <a:ext cx="48330" cy="72495"/>
              </a:xfrm>
              <a:custGeom>
                <a:avLst/>
                <a:gdLst>
                  <a:gd name="T0" fmla="*/ 15 w 17"/>
                  <a:gd name="T1" fmla="*/ 5 h 26"/>
                  <a:gd name="T2" fmla="*/ 17 w 17"/>
                  <a:gd name="T3" fmla="*/ 0 h 26"/>
                  <a:gd name="T4" fmla="*/ 2 w 17"/>
                  <a:gd name="T5" fmla="*/ 0 h 26"/>
                  <a:gd name="T6" fmla="*/ 2 w 17"/>
                  <a:gd name="T7" fmla="*/ 0 h 26"/>
                  <a:gd name="T8" fmla="*/ 0 w 17"/>
                  <a:gd name="T9" fmla="*/ 4 h 26"/>
                  <a:gd name="T10" fmla="*/ 8 w 17"/>
                  <a:gd name="T11" fmla="*/ 26 h 26"/>
                  <a:gd name="T12" fmla="*/ 15 w 17"/>
                  <a:gd name="T13" fmla="*/ 5 h 26"/>
                </a:gdLst>
                <a:ahLst/>
                <a:cxnLst>
                  <a:cxn ang="0">
                    <a:pos x="T0" y="T1"/>
                  </a:cxn>
                  <a:cxn ang="0">
                    <a:pos x="T2" y="T3"/>
                  </a:cxn>
                  <a:cxn ang="0">
                    <a:pos x="T4" y="T5"/>
                  </a:cxn>
                  <a:cxn ang="0">
                    <a:pos x="T6" y="T7"/>
                  </a:cxn>
                  <a:cxn ang="0">
                    <a:pos x="T8" y="T9"/>
                  </a:cxn>
                  <a:cxn ang="0">
                    <a:pos x="T10" y="T11"/>
                  </a:cxn>
                  <a:cxn ang="0">
                    <a:pos x="T12" y="T13"/>
                  </a:cxn>
                </a:cxnLst>
                <a:rect l="0" t="0" r="r" b="b"/>
                <a:pathLst>
                  <a:path w="17" h="26">
                    <a:moveTo>
                      <a:pt x="15" y="5"/>
                    </a:moveTo>
                    <a:cubicBezTo>
                      <a:pt x="16" y="4"/>
                      <a:pt x="17" y="2"/>
                      <a:pt x="17" y="0"/>
                    </a:cubicBezTo>
                    <a:cubicBezTo>
                      <a:pt x="2" y="0"/>
                      <a:pt x="2" y="0"/>
                      <a:pt x="2" y="0"/>
                    </a:cubicBezTo>
                    <a:cubicBezTo>
                      <a:pt x="2" y="0"/>
                      <a:pt x="2" y="0"/>
                      <a:pt x="2" y="0"/>
                    </a:cubicBezTo>
                    <a:cubicBezTo>
                      <a:pt x="1" y="1"/>
                      <a:pt x="1" y="2"/>
                      <a:pt x="0" y="4"/>
                    </a:cubicBezTo>
                    <a:cubicBezTo>
                      <a:pt x="8" y="26"/>
                      <a:pt x="8" y="26"/>
                      <a:pt x="8" y="26"/>
                    </a:cubicBezTo>
                    <a:cubicBezTo>
                      <a:pt x="10" y="19"/>
                      <a:pt x="12" y="13"/>
                      <a:pt x="15" y="5"/>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8" name="Freeform 456">
                <a:extLst>
                  <a:ext uri="{FF2B5EF4-FFF2-40B4-BE49-F238E27FC236}">
                    <a16:creationId xmlns:a16="http://schemas.microsoft.com/office/drawing/2014/main" id="{79F2F839-6ADE-4A89-BB39-1ABED4177944}"/>
                  </a:ext>
                </a:extLst>
              </p:cNvPr>
              <p:cNvSpPr>
                <a:spLocks/>
              </p:cNvSpPr>
              <p:nvPr/>
            </p:nvSpPr>
            <p:spPr bwMode="auto">
              <a:xfrm rot="10800000">
                <a:off x="5338299" y="3473897"/>
                <a:ext cx="11447" cy="63592"/>
              </a:xfrm>
              <a:custGeom>
                <a:avLst/>
                <a:gdLst>
                  <a:gd name="T0" fmla="*/ 3 w 4"/>
                  <a:gd name="T1" fmla="*/ 23 h 23"/>
                  <a:gd name="T2" fmla="*/ 4 w 4"/>
                  <a:gd name="T3" fmla="*/ 12 h 23"/>
                  <a:gd name="T4" fmla="*/ 0 w 4"/>
                  <a:gd name="T5" fmla="*/ 0 h 23"/>
                  <a:gd name="T6" fmla="*/ 3 w 4"/>
                  <a:gd name="T7" fmla="*/ 23 h 23"/>
                </a:gdLst>
                <a:ahLst/>
                <a:cxnLst>
                  <a:cxn ang="0">
                    <a:pos x="T0" y="T1"/>
                  </a:cxn>
                  <a:cxn ang="0">
                    <a:pos x="T2" y="T3"/>
                  </a:cxn>
                  <a:cxn ang="0">
                    <a:pos x="T4" y="T5"/>
                  </a:cxn>
                  <a:cxn ang="0">
                    <a:pos x="T6" y="T7"/>
                  </a:cxn>
                </a:cxnLst>
                <a:rect l="0" t="0" r="r" b="b"/>
                <a:pathLst>
                  <a:path w="4" h="23">
                    <a:moveTo>
                      <a:pt x="3" y="23"/>
                    </a:moveTo>
                    <a:cubicBezTo>
                      <a:pt x="3" y="19"/>
                      <a:pt x="3" y="15"/>
                      <a:pt x="4" y="12"/>
                    </a:cubicBezTo>
                    <a:cubicBezTo>
                      <a:pt x="3" y="8"/>
                      <a:pt x="1" y="4"/>
                      <a:pt x="0" y="0"/>
                    </a:cubicBezTo>
                    <a:cubicBezTo>
                      <a:pt x="2" y="7"/>
                      <a:pt x="3" y="15"/>
                      <a:pt x="3" y="2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49" name="Freeform 457">
                <a:extLst>
                  <a:ext uri="{FF2B5EF4-FFF2-40B4-BE49-F238E27FC236}">
                    <a16:creationId xmlns:a16="http://schemas.microsoft.com/office/drawing/2014/main" id="{69974077-6B87-4613-A0C7-2D008ACD8E77}"/>
                  </a:ext>
                </a:extLst>
              </p:cNvPr>
              <p:cNvSpPr>
                <a:spLocks/>
              </p:cNvSpPr>
              <p:nvPr/>
            </p:nvSpPr>
            <p:spPr bwMode="auto">
              <a:xfrm rot="10800000">
                <a:off x="5349746" y="3537490"/>
                <a:ext cx="10175" cy="39426"/>
              </a:xfrm>
              <a:custGeom>
                <a:avLst/>
                <a:gdLst>
                  <a:gd name="T0" fmla="*/ 4 w 4"/>
                  <a:gd name="T1" fmla="*/ 14 h 14"/>
                  <a:gd name="T2" fmla="*/ 0 w 4"/>
                  <a:gd name="T3" fmla="*/ 0 h 14"/>
                  <a:gd name="T4" fmla="*/ 4 w 4"/>
                  <a:gd name="T5" fmla="*/ 14 h 14"/>
                </a:gdLst>
                <a:ahLst/>
                <a:cxnLst>
                  <a:cxn ang="0">
                    <a:pos x="T0" y="T1"/>
                  </a:cxn>
                  <a:cxn ang="0">
                    <a:pos x="T2" y="T3"/>
                  </a:cxn>
                  <a:cxn ang="0">
                    <a:pos x="T4" y="T5"/>
                  </a:cxn>
                </a:cxnLst>
                <a:rect l="0" t="0" r="r" b="b"/>
                <a:pathLst>
                  <a:path w="4" h="14">
                    <a:moveTo>
                      <a:pt x="4" y="14"/>
                    </a:moveTo>
                    <a:cubicBezTo>
                      <a:pt x="3" y="9"/>
                      <a:pt x="2" y="5"/>
                      <a:pt x="0" y="0"/>
                    </a:cubicBezTo>
                    <a:cubicBezTo>
                      <a:pt x="0" y="0"/>
                      <a:pt x="2" y="6"/>
                      <a:pt x="4"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50" name="Freeform 458">
                <a:extLst>
                  <a:ext uri="{FF2B5EF4-FFF2-40B4-BE49-F238E27FC236}">
                    <a16:creationId xmlns:a16="http://schemas.microsoft.com/office/drawing/2014/main" id="{D42C0D84-8B88-47B5-965C-39A1DCE9C378}"/>
                  </a:ext>
                </a:extLst>
              </p:cNvPr>
              <p:cNvSpPr>
                <a:spLocks/>
              </p:cNvSpPr>
              <p:nvPr/>
            </p:nvSpPr>
            <p:spPr bwMode="auto">
              <a:xfrm rot="10800000">
                <a:off x="5329403" y="3504417"/>
                <a:ext cx="30524" cy="96659"/>
              </a:xfrm>
              <a:custGeom>
                <a:avLst/>
                <a:gdLst>
                  <a:gd name="T0" fmla="*/ 4 w 11"/>
                  <a:gd name="T1" fmla="*/ 23 h 35"/>
                  <a:gd name="T2" fmla="*/ 8 w 11"/>
                  <a:gd name="T3" fmla="*/ 35 h 35"/>
                  <a:gd name="T4" fmla="*/ 11 w 11"/>
                  <a:gd name="T5" fmla="*/ 22 h 35"/>
                  <a:gd name="T6" fmla="*/ 3 w 11"/>
                  <a:gd name="T7" fmla="*/ 0 h 35"/>
                  <a:gd name="T8" fmla="*/ 0 w 11"/>
                  <a:gd name="T9" fmla="*/ 9 h 35"/>
                  <a:gd name="T10" fmla="*/ 4 w 11"/>
                  <a:gd name="T11" fmla="*/ 23 h 35"/>
                </a:gdLst>
                <a:ahLst/>
                <a:cxnLst>
                  <a:cxn ang="0">
                    <a:pos x="T0" y="T1"/>
                  </a:cxn>
                  <a:cxn ang="0">
                    <a:pos x="T2" y="T3"/>
                  </a:cxn>
                  <a:cxn ang="0">
                    <a:pos x="T4" y="T5"/>
                  </a:cxn>
                  <a:cxn ang="0">
                    <a:pos x="T6" y="T7"/>
                  </a:cxn>
                  <a:cxn ang="0">
                    <a:pos x="T8" y="T9"/>
                  </a:cxn>
                  <a:cxn ang="0">
                    <a:pos x="T10" y="T11"/>
                  </a:cxn>
                </a:cxnLst>
                <a:rect l="0" t="0" r="r" b="b"/>
                <a:pathLst>
                  <a:path w="11" h="35">
                    <a:moveTo>
                      <a:pt x="4" y="23"/>
                    </a:moveTo>
                    <a:cubicBezTo>
                      <a:pt x="5" y="27"/>
                      <a:pt x="7" y="31"/>
                      <a:pt x="8" y="35"/>
                    </a:cubicBezTo>
                    <a:cubicBezTo>
                      <a:pt x="9" y="30"/>
                      <a:pt x="10" y="26"/>
                      <a:pt x="11" y="22"/>
                    </a:cubicBezTo>
                    <a:cubicBezTo>
                      <a:pt x="3" y="0"/>
                      <a:pt x="3" y="0"/>
                      <a:pt x="3" y="0"/>
                    </a:cubicBezTo>
                    <a:cubicBezTo>
                      <a:pt x="2" y="3"/>
                      <a:pt x="1" y="6"/>
                      <a:pt x="0" y="9"/>
                    </a:cubicBezTo>
                    <a:cubicBezTo>
                      <a:pt x="2" y="14"/>
                      <a:pt x="3" y="18"/>
                      <a:pt x="4" y="2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32" name="Rectangle 18">
              <a:extLst>
                <a:ext uri="{FF2B5EF4-FFF2-40B4-BE49-F238E27FC236}">
                  <a16:creationId xmlns:a16="http://schemas.microsoft.com/office/drawing/2014/main" id="{94DB34BA-2861-46ED-8EA7-7B50EA8F6183}"/>
                </a:ext>
              </a:extLst>
            </p:cNvPr>
            <p:cNvSpPr>
              <a:spLocks noChangeArrowheads="1"/>
            </p:cNvSpPr>
            <p:nvPr/>
          </p:nvSpPr>
          <p:spPr bwMode="auto">
            <a:xfrm>
              <a:off x="14367528"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4915" tIns="37458" rIns="74915" bIns="37458" numCol="1" anchor="ctr" anchorCtr="0" compatLnSpc="1">
              <a:prstTxWarp prst="textNoShape">
                <a:avLst/>
              </a:prstTxWarp>
            </a:bodyPr>
            <a:lstStyle/>
            <a:p>
              <a:pPr algn="ctr">
                <a:lnSpc>
                  <a:spcPct val="90000"/>
                </a:lnSpc>
              </a:pPr>
              <a:r>
                <a:rPr lang="en-US" sz="70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LUIS</a:t>
              </a:r>
            </a:p>
          </p:txBody>
        </p:sp>
        <p:sp>
          <p:nvSpPr>
            <p:cNvPr id="133" name="Rectangle 18">
              <a:extLst>
                <a:ext uri="{FF2B5EF4-FFF2-40B4-BE49-F238E27FC236}">
                  <a16:creationId xmlns:a16="http://schemas.microsoft.com/office/drawing/2014/main" id="{7CBC16F1-896E-4263-822D-1AE10A58B1E8}"/>
                </a:ext>
              </a:extLst>
            </p:cNvPr>
            <p:cNvSpPr>
              <a:spLocks noChangeArrowheads="1"/>
            </p:cNvSpPr>
            <p:nvPr/>
          </p:nvSpPr>
          <p:spPr bwMode="auto">
            <a:xfrm>
              <a:off x="14367528" y="6416218"/>
              <a:ext cx="1685671" cy="343842"/>
            </a:xfrm>
            <a:prstGeom prst="rect">
              <a:avLst/>
            </a:prstGeom>
            <a:solidFill>
              <a:schemeClr val="accent5">
                <a:lumMod val="20000"/>
                <a:lumOff val="80000"/>
              </a:schemeClr>
            </a:solidFill>
            <a:ln w="12700">
              <a:solidFill>
                <a:schemeClr val="accent5">
                  <a:lumMod val="75000"/>
                </a:schemeClr>
              </a:solidFill>
            </a:ln>
          </p:spPr>
          <p:txBody>
            <a:bodyPr vert="horz" wrap="square" lIns="74915" tIns="37458" rIns="74915" bIns="37458" numCol="1" anchor="ctr" anchorCtr="0" compatLnSpc="1">
              <a:prstTxWarp prst="textNoShape">
                <a:avLst/>
              </a:prstTxWarp>
            </a:bodyPr>
            <a:lstStyle/>
            <a:p>
              <a:pPr algn="ctr">
                <a:lnSpc>
                  <a:spcPct val="90000"/>
                </a:lnSpc>
              </a:pPr>
              <a:r>
                <a:rPr lang="en-US" sz="7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Query over database </a:t>
              </a:r>
              <a:br>
                <a:rPr lang="en-US" sz="7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7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via Azure Search</a:t>
              </a:r>
            </a:p>
          </p:txBody>
        </p:sp>
        <p:sp>
          <p:nvSpPr>
            <p:cNvPr id="134" name="Rectangle 18">
              <a:extLst>
                <a:ext uri="{FF2B5EF4-FFF2-40B4-BE49-F238E27FC236}">
                  <a16:creationId xmlns:a16="http://schemas.microsoft.com/office/drawing/2014/main" id="{59180DA3-DC57-49CF-B8B5-32AD9A08FA6E}"/>
                </a:ext>
              </a:extLst>
            </p:cNvPr>
            <p:cNvSpPr>
              <a:spLocks noChangeArrowheads="1"/>
            </p:cNvSpPr>
            <p:nvPr/>
          </p:nvSpPr>
          <p:spPr bwMode="auto">
            <a:xfrm>
              <a:off x="14945845"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4915" tIns="37458" rIns="74915" bIns="37458" numCol="1" anchor="ctr" anchorCtr="0" compatLnSpc="1">
              <a:prstTxWarp prst="textNoShape">
                <a:avLst/>
              </a:prstTxWarp>
            </a:bodyPr>
            <a:lstStyle/>
            <a:p>
              <a:pPr algn="ctr">
                <a:lnSpc>
                  <a:spcPct val="90000"/>
                </a:lnSpc>
              </a:pPr>
              <a:r>
                <a:rPr lang="en-US" sz="70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Form Filling</a:t>
              </a:r>
            </a:p>
          </p:txBody>
        </p:sp>
        <p:sp>
          <p:nvSpPr>
            <p:cNvPr id="135" name="Rectangle 18">
              <a:extLst>
                <a:ext uri="{FF2B5EF4-FFF2-40B4-BE49-F238E27FC236}">
                  <a16:creationId xmlns:a16="http://schemas.microsoft.com/office/drawing/2014/main" id="{F4092A92-9D5D-4BD0-B9DA-9C1416C39CFE}"/>
                </a:ext>
              </a:extLst>
            </p:cNvPr>
            <p:cNvSpPr>
              <a:spLocks noChangeArrowheads="1"/>
            </p:cNvSpPr>
            <p:nvPr/>
          </p:nvSpPr>
          <p:spPr bwMode="auto">
            <a:xfrm>
              <a:off x="15524162" y="6014088"/>
              <a:ext cx="529037" cy="357941"/>
            </a:xfrm>
            <a:prstGeom prst="rect">
              <a:avLst/>
            </a:prstGeom>
            <a:solidFill>
              <a:schemeClr val="accent5">
                <a:lumMod val="20000"/>
                <a:lumOff val="80000"/>
              </a:schemeClr>
            </a:solidFill>
            <a:ln w="12700">
              <a:solidFill>
                <a:schemeClr val="accent5">
                  <a:lumMod val="75000"/>
                </a:schemeClr>
              </a:solidFill>
            </a:ln>
          </p:spPr>
          <p:txBody>
            <a:bodyPr vert="horz" wrap="square" lIns="74915" tIns="37458" rIns="74915" bIns="37458" numCol="1" anchor="ctr" anchorCtr="0" compatLnSpc="1">
              <a:prstTxWarp prst="textNoShape">
                <a:avLst/>
              </a:prstTxWarp>
            </a:bodyPr>
            <a:lstStyle/>
            <a:p>
              <a:pPr algn="ctr">
                <a:lnSpc>
                  <a:spcPct val="90000"/>
                </a:lnSpc>
              </a:pPr>
              <a:r>
                <a:rPr lang="en-US" sz="700" dirty="0" err="1">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QnA</a:t>
              </a:r>
              <a:endParaRPr lang="en-US" sz="7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36" name="Freeform 19">
              <a:extLst>
                <a:ext uri="{FF2B5EF4-FFF2-40B4-BE49-F238E27FC236}">
                  <a16:creationId xmlns:a16="http://schemas.microsoft.com/office/drawing/2014/main" id="{76CB9A52-0A6E-46F2-A26B-7FFA34C52319}"/>
                </a:ext>
              </a:extLst>
            </p:cNvPr>
            <p:cNvSpPr>
              <a:spLocks/>
            </p:cNvSpPr>
            <p:nvPr/>
          </p:nvSpPr>
          <p:spPr bwMode="auto">
            <a:xfrm>
              <a:off x="14276222" y="5948860"/>
              <a:ext cx="1828958" cy="745972"/>
            </a:xfrm>
            <a:custGeom>
              <a:avLst/>
              <a:gdLst>
                <a:gd name="T0" fmla="*/ 0 w 891"/>
                <a:gd name="T1" fmla="*/ 365 h 365"/>
                <a:gd name="T2" fmla="*/ 891 w 891"/>
                <a:gd name="T3" fmla="*/ 0 h 365"/>
                <a:gd name="T4" fmla="*/ 0 w 891"/>
                <a:gd name="T5" fmla="*/ 0 h 365"/>
                <a:gd name="T6" fmla="*/ 0 w 891"/>
                <a:gd name="T7" fmla="*/ 365 h 365"/>
              </a:gdLst>
              <a:ahLst/>
              <a:cxnLst>
                <a:cxn ang="0">
                  <a:pos x="T0" y="T1"/>
                </a:cxn>
                <a:cxn ang="0">
                  <a:pos x="T2" y="T3"/>
                </a:cxn>
                <a:cxn ang="0">
                  <a:pos x="T4" y="T5"/>
                </a:cxn>
                <a:cxn ang="0">
                  <a:pos x="T6" y="T7"/>
                </a:cxn>
              </a:cxnLst>
              <a:rect l="0" t="0" r="r" b="b"/>
              <a:pathLst>
                <a:path w="891" h="365">
                  <a:moveTo>
                    <a:pt x="0" y="365"/>
                  </a:moveTo>
                  <a:cubicBezTo>
                    <a:pt x="0" y="365"/>
                    <a:pt x="152" y="0"/>
                    <a:pt x="891" y="0"/>
                  </a:cubicBezTo>
                  <a:cubicBezTo>
                    <a:pt x="51" y="0"/>
                    <a:pt x="0" y="0"/>
                    <a:pt x="0" y="0"/>
                  </a:cubicBezTo>
                  <a:lnTo>
                    <a:pt x="0" y="365"/>
                  </a:lnTo>
                  <a:close/>
                </a:path>
              </a:pathLst>
            </a:custGeom>
            <a:solidFill>
              <a:schemeClr val="accent5">
                <a:lumMod val="50000"/>
                <a:alpha val="14000"/>
              </a:schemeClr>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37" name="Freeform 21">
              <a:extLst>
                <a:ext uri="{FF2B5EF4-FFF2-40B4-BE49-F238E27FC236}">
                  <a16:creationId xmlns:a16="http://schemas.microsoft.com/office/drawing/2014/main" id="{EB5209F4-4B61-4FC6-A089-00BC4EAC8EB3}"/>
                </a:ext>
              </a:extLst>
            </p:cNvPr>
            <p:cNvSpPr>
              <a:spLocks/>
            </p:cNvSpPr>
            <p:nvPr/>
          </p:nvSpPr>
          <p:spPr bwMode="auto">
            <a:xfrm>
              <a:off x="13855907" y="5714087"/>
              <a:ext cx="461972" cy="1170078"/>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rgbClr val="F0AE00"/>
            </a:solidFill>
            <a:ln>
              <a:noFill/>
            </a:ln>
          </p:spPr>
          <p:txBody>
            <a:bodyPr vert="horz" wrap="square" lIns="74915" tIns="37458" rIns="74915" bIns="37458" numCol="1" anchor="t" anchorCtr="0" compatLnSpc="1">
              <a:prstTxWarp prst="textNoShape">
                <a:avLst/>
              </a:prstTxWarp>
            </a:bodyPr>
            <a:lstStyle/>
            <a:p>
              <a:endParaRPr lang="en-US" sz="70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61" name="Freeform 8">
            <a:extLst>
              <a:ext uri="{FF2B5EF4-FFF2-40B4-BE49-F238E27FC236}">
                <a16:creationId xmlns:a16="http://schemas.microsoft.com/office/drawing/2014/main" id="{C7742931-1D87-4CC4-90A5-EB02DCEFD02D}"/>
              </a:ext>
            </a:extLst>
          </p:cNvPr>
          <p:cNvSpPr>
            <a:spLocks/>
          </p:cNvSpPr>
          <p:nvPr/>
        </p:nvSpPr>
        <p:spPr bwMode="auto">
          <a:xfrm rot="20937747" flipH="1">
            <a:off x="10098714" y="3820357"/>
            <a:ext cx="130317" cy="343469"/>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62" name="Freeform 9">
            <a:extLst>
              <a:ext uri="{FF2B5EF4-FFF2-40B4-BE49-F238E27FC236}">
                <a16:creationId xmlns:a16="http://schemas.microsoft.com/office/drawing/2014/main" id="{D0B43C54-46B6-4183-A0B5-9762D41E1F5C}"/>
              </a:ext>
            </a:extLst>
          </p:cNvPr>
          <p:cNvSpPr>
            <a:spLocks/>
          </p:cNvSpPr>
          <p:nvPr/>
        </p:nvSpPr>
        <p:spPr bwMode="auto">
          <a:xfrm rot="20937747" flipH="1">
            <a:off x="10205311" y="3791372"/>
            <a:ext cx="141428" cy="353571"/>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63" name="Freeform 10">
            <a:extLst>
              <a:ext uri="{FF2B5EF4-FFF2-40B4-BE49-F238E27FC236}">
                <a16:creationId xmlns:a16="http://schemas.microsoft.com/office/drawing/2014/main" id="{FA6030F8-635B-4243-8AF7-3C018C3CE3D8}"/>
              </a:ext>
            </a:extLst>
          </p:cNvPr>
          <p:cNvSpPr>
            <a:spLocks/>
          </p:cNvSpPr>
          <p:nvPr/>
        </p:nvSpPr>
        <p:spPr bwMode="auto">
          <a:xfrm rot="20937747" flipH="1">
            <a:off x="10324917" y="3785081"/>
            <a:ext cx="144459" cy="336397"/>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64" name="Rectangle 163">
            <a:extLst>
              <a:ext uri="{FF2B5EF4-FFF2-40B4-BE49-F238E27FC236}">
                <a16:creationId xmlns:a16="http://schemas.microsoft.com/office/drawing/2014/main" id="{A852D824-D438-4181-88FA-6BA0B7E0839C}"/>
              </a:ext>
            </a:extLst>
          </p:cNvPr>
          <p:cNvSpPr/>
          <p:nvPr/>
        </p:nvSpPr>
        <p:spPr>
          <a:xfrm>
            <a:off x="9570330" y="2358159"/>
            <a:ext cx="181230" cy="180009"/>
          </a:xfrm>
          <a:prstGeom prst="rect">
            <a:avLst/>
          </a:prstGeom>
        </p:spPr>
        <p:txBody>
          <a:bodyPr wrap="square" lIns="0" tIns="0" rIns="0" bIns="0">
            <a:spAutoFit/>
          </a:bodyPr>
          <a:lstStyle/>
          <a:p>
            <a:pPr lvl="0" algn="ctr"/>
            <a:r>
              <a:rPr lang="en-US" sz="983" dirty="0">
                <a:solidFill>
                  <a:srgbClr val="0078D7"/>
                </a:solidFill>
                <a:latin typeface="Segoe UI" panose="020B0502040204020203" pitchFamily="34" charset="0"/>
                <a:ea typeface="Segoe UI" panose="020B0502040204020203" pitchFamily="34" charset="0"/>
                <a:cs typeface="Segoe UI" panose="020B0502040204020203" pitchFamily="34" charset="0"/>
              </a:rPr>
              <a:t>C#</a:t>
            </a:r>
          </a:p>
        </p:txBody>
      </p:sp>
      <p:grpSp>
        <p:nvGrpSpPr>
          <p:cNvPr id="165" name="Group 164">
            <a:extLst>
              <a:ext uri="{FF2B5EF4-FFF2-40B4-BE49-F238E27FC236}">
                <a16:creationId xmlns:a16="http://schemas.microsoft.com/office/drawing/2014/main" id="{7E1077D5-D75B-4288-BA5D-F0A63FF59DBA}"/>
              </a:ext>
            </a:extLst>
          </p:cNvPr>
          <p:cNvGrpSpPr/>
          <p:nvPr/>
        </p:nvGrpSpPr>
        <p:grpSpPr>
          <a:xfrm>
            <a:off x="6812226" y="2242025"/>
            <a:ext cx="1887981" cy="858811"/>
            <a:chOff x="4933542" y="2664731"/>
            <a:chExt cx="1936390" cy="880832"/>
          </a:xfrm>
        </p:grpSpPr>
        <p:sp>
          <p:nvSpPr>
            <p:cNvPr id="166" name="Freeform 15">
              <a:extLst>
                <a:ext uri="{FF2B5EF4-FFF2-40B4-BE49-F238E27FC236}">
                  <a16:creationId xmlns:a16="http://schemas.microsoft.com/office/drawing/2014/main" id="{D526BBC9-E232-443F-B5AF-7AACBE146DD6}"/>
                </a:ext>
              </a:extLst>
            </p:cNvPr>
            <p:cNvSpPr>
              <a:spLocks/>
            </p:cNvSpPr>
            <p:nvPr/>
          </p:nvSpPr>
          <p:spPr bwMode="auto">
            <a:xfrm rot="948410">
              <a:off x="6273579" y="2670195"/>
              <a:ext cx="461067" cy="655855"/>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167" name="Freeform 8">
              <a:extLst>
                <a:ext uri="{FF2B5EF4-FFF2-40B4-BE49-F238E27FC236}">
                  <a16:creationId xmlns:a16="http://schemas.microsoft.com/office/drawing/2014/main" id="{AA8EA851-48D2-4664-9F9E-B16E35AC8B1D}"/>
                </a:ext>
              </a:extLst>
            </p:cNvPr>
            <p:cNvSpPr>
              <a:spLocks/>
            </p:cNvSpPr>
            <p:nvPr/>
          </p:nvSpPr>
          <p:spPr bwMode="auto">
            <a:xfrm rot="5081325" flipH="1">
              <a:off x="5073816" y="3053312"/>
              <a:ext cx="133658" cy="352276"/>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168" name="Freeform 9">
              <a:extLst>
                <a:ext uri="{FF2B5EF4-FFF2-40B4-BE49-F238E27FC236}">
                  <a16:creationId xmlns:a16="http://schemas.microsoft.com/office/drawing/2014/main" id="{AE4BC1C6-2A94-4DFF-A772-5DB25ADAB603}"/>
                </a:ext>
              </a:extLst>
            </p:cNvPr>
            <p:cNvSpPr>
              <a:spLocks/>
            </p:cNvSpPr>
            <p:nvPr/>
          </p:nvSpPr>
          <p:spPr bwMode="auto">
            <a:xfrm rot="5081325" flipH="1">
              <a:off x="5081067" y="3165034"/>
              <a:ext cx="145055" cy="362637"/>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69" name="Freeform 10">
              <a:extLst>
                <a:ext uri="{FF2B5EF4-FFF2-40B4-BE49-F238E27FC236}">
                  <a16:creationId xmlns:a16="http://schemas.microsoft.com/office/drawing/2014/main" id="{045863E3-7042-4C20-BAAA-5A5DB1799728}"/>
                </a:ext>
              </a:extLst>
            </p:cNvPr>
            <p:cNvSpPr>
              <a:spLocks/>
            </p:cNvSpPr>
            <p:nvPr/>
          </p:nvSpPr>
          <p:spPr bwMode="auto">
            <a:xfrm rot="5081325" flipH="1">
              <a:off x="5082301" y="3298970"/>
              <a:ext cx="148163" cy="345023"/>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70" name="Freeform 16">
              <a:extLst>
                <a:ext uri="{FF2B5EF4-FFF2-40B4-BE49-F238E27FC236}">
                  <a16:creationId xmlns:a16="http://schemas.microsoft.com/office/drawing/2014/main" id="{0149B9F8-15A3-4D19-A299-2A8A799573F6}"/>
                </a:ext>
              </a:extLst>
            </p:cNvPr>
            <p:cNvSpPr>
              <a:spLocks/>
            </p:cNvSpPr>
            <p:nvPr/>
          </p:nvSpPr>
          <p:spPr bwMode="auto">
            <a:xfrm rot="5081325" flipH="1">
              <a:off x="5979716" y="3153265"/>
              <a:ext cx="253846" cy="282857"/>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rgbClr val="505050">
                <a:lumMod val="50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71" name="Freeform 6">
              <a:extLst>
                <a:ext uri="{FF2B5EF4-FFF2-40B4-BE49-F238E27FC236}">
                  <a16:creationId xmlns:a16="http://schemas.microsoft.com/office/drawing/2014/main" id="{00A441D3-2F43-4D52-A56D-3C7AE1765516}"/>
                </a:ext>
              </a:extLst>
            </p:cNvPr>
            <p:cNvSpPr>
              <a:spLocks/>
            </p:cNvSpPr>
            <p:nvPr/>
          </p:nvSpPr>
          <p:spPr bwMode="auto">
            <a:xfrm rot="5081325" flipH="1">
              <a:off x="5776455" y="2873900"/>
              <a:ext cx="199969" cy="747032"/>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72" name="Freeform 7">
              <a:extLst>
                <a:ext uri="{FF2B5EF4-FFF2-40B4-BE49-F238E27FC236}">
                  <a16:creationId xmlns:a16="http://schemas.microsoft.com/office/drawing/2014/main" id="{2397E699-6A2D-491B-89DB-E008E00FA79F}"/>
                </a:ext>
              </a:extLst>
            </p:cNvPr>
            <p:cNvSpPr>
              <a:spLocks/>
            </p:cNvSpPr>
            <p:nvPr/>
          </p:nvSpPr>
          <p:spPr bwMode="auto">
            <a:xfrm rot="5081325" flipH="1">
              <a:off x="5302633" y="2939762"/>
              <a:ext cx="453814" cy="651710"/>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73" name="Freeform 17">
              <a:extLst>
                <a:ext uri="{FF2B5EF4-FFF2-40B4-BE49-F238E27FC236}">
                  <a16:creationId xmlns:a16="http://schemas.microsoft.com/office/drawing/2014/main" id="{984E912F-87DB-4290-A15E-F4FF501A3826}"/>
                </a:ext>
              </a:extLst>
            </p:cNvPr>
            <p:cNvSpPr>
              <a:spLocks/>
            </p:cNvSpPr>
            <p:nvPr/>
          </p:nvSpPr>
          <p:spPr bwMode="auto">
            <a:xfrm rot="5081325" flipH="1">
              <a:off x="6106994" y="3055836"/>
              <a:ext cx="317048" cy="313940"/>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rgbClr val="FFFFFF">
                <a:lumMod val="50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74" name="Freeform 18">
              <a:extLst>
                <a:ext uri="{FF2B5EF4-FFF2-40B4-BE49-F238E27FC236}">
                  <a16:creationId xmlns:a16="http://schemas.microsoft.com/office/drawing/2014/main" id="{D8B0F113-1D3F-4D38-A047-4DF59A56EEE0}"/>
                </a:ext>
              </a:extLst>
            </p:cNvPr>
            <p:cNvSpPr>
              <a:spLocks/>
            </p:cNvSpPr>
            <p:nvPr/>
          </p:nvSpPr>
          <p:spPr bwMode="auto">
            <a:xfrm rot="5081325" flipH="1">
              <a:off x="6199253" y="3146963"/>
              <a:ext cx="133658" cy="132621"/>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rgbClr val="505050"/>
            </a:solidFill>
            <a:ln>
              <a:noFill/>
            </a:ln>
          </p:spPr>
          <p:txBody>
            <a:bodyPr vert="horz" wrap="square" lIns="74915" tIns="37458" rIns="74915" bIns="37458" numCol="1" anchor="t" anchorCtr="0" compatLnSpc="1">
              <a:prstTxWarp prst="textNoShape">
                <a:avLst/>
              </a:prstTxWarp>
            </a:bodyPr>
            <a:lstStyle/>
            <a:p>
              <a:pPr defTabSz="914400"/>
              <a:endParaRPr lang="en-US" sz="1716" kern="0" dirty="0">
                <a:solidFill>
                  <a:srgbClr val="FFFFFF"/>
                </a:solidFill>
              </a:endParaRPr>
            </a:p>
          </p:txBody>
        </p:sp>
        <p:grpSp>
          <p:nvGrpSpPr>
            <p:cNvPr id="175" name="Group 174">
              <a:extLst>
                <a:ext uri="{FF2B5EF4-FFF2-40B4-BE49-F238E27FC236}">
                  <a16:creationId xmlns:a16="http://schemas.microsoft.com/office/drawing/2014/main" id="{001393B7-E62A-4837-8B8B-01F253A07B40}"/>
                </a:ext>
              </a:extLst>
            </p:cNvPr>
            <p:cNvGrpSpPr/>
            <p:nvPr/>
          </p:nvGrpSpPr>
          <p:grpSpPr>
            <a:xfrm rot="948410">
              <a:off x="6496934" y="2664731"/>
              <a:ext cx="372998" cy="369890"/>
              <a:chOff x="2235729" y="1077383"/>
              <a:chExt cx="571500" cy="566738"/>
            </a:xfrm>
          </p:grpSpPr>
          <p:sp>
            <p:nvSpPr>
              <p:cNvPr id="185" name="Oval 63">
                <a:extLst>
                  <a:ext uri="{FF2B5EF4-FFF2-40B4-BE49-F238E27FC236}">
                    <a16:creationId xmlns:a16="http://schemas.microsoft.com/office/drawing/2014/main" id="{B5A1B334-6377-45C6-B2BF-E9DC14D270CB}"/>
                  </a:ext>
                </a:extLst>
              </p:cNvPr>
              <p:cNvSpPr>
                <a:spLocks noChangeArrowheads="1"/>
              </p:cNvSpPr>
              <p:nvPr/>
            </p:nvSpPr>
            <p:spPr bwMode="auto">
              <a:xfrm>
                <a:off x="2235729" y="1077383"/>
                <a:ext cx="571500" cy="566738"/>
              </a:xfrm>
              <a:prstGeom prst="ellipse">
                <a:avLst/>
              </a:prstGeom>
              <a:solidFill>
                <a:srgbClr val="505050">
                  <a:lumMod val="7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sp>
            <p:nvSpPr>
              <p:cNvPr id="186" name="Oval 64">
                <a:extLst>
                  <a:ext uri="{FF2B5EF4-FFF2-40B4-BE49-F238E27FC236}">
                    <a16:creationId xmlns:a16="http://schemas.microsoft.com/office/drawing/2014/main" id="{E31FB8C3-E671-4C44-9C0F-49EECAF167AD}"/>
                  </a:ext>
                </a:extLst>
              </p:cNvPr>
              <p:cNvSpPr>
                <a:spLocks noChangeArrowheads="1"/>
              </p:cNvSpPr>
              <p:nvPr/>
            </p:nvSpPr>
            <p:spPr bwMode="auto">
              <a:xfrm>
                <a:off x="2289704" y="1126595"/>
                <a:ext cx="463550" cy="465138"/>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87" name="Oval 65">
                <a:extLst>
                  <a:ext uri="{FF2B5EF4-FFF2-40B4-BE49-F238E27FC236}">
                    <a16:creationId xmlns:a16="http://schemas.microsoft.com/office/drawing/2014/main" id="{2DF7EF59-E234-4938-A8C5-3AD67DF4CDAA}"/>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74915" tIns="37458" rIns="74915" bIns="37458" numCol="1" anchor="t" anchorCtr="0" compatLnSpc="1">
                <a:prstTxWarp prst="textNoShape">
                  <a:avLst/>
                </a:prstTxWarp>
              </a:bodyPr>
              <a:lstStyle/>
              <a:p>
                <a:endParaRPr lang="en-US" sz="1716"/>
              </a:p>
            </p:txBody>
          </p:sp>
        </p:grpSp>
        <p:pic>
          <p:nvPicPr>
            <p:cNvPr id="176" name="Picture 2" descr="Node.js on light background">
              <a:extLst>
                <a:ext uri="{FF2B5EF4-FFF2-40B4-BE49-F238E27FC236}">
                  <a16:creationId xmlns:a16="http://schemas.microsoft.com/office/drawing/2014/main" id="{D3863FE3-29C6-42C4-9778-AD5CB8F5C44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84327" y="2800350"/>
              <a:ext cx="193334" cy="118435"/>
            </a:xfrm>
            <a:prstGeom prst="rect">
              <a:avLst/>
            </a:prstGeom>
            <a:noFill/>
            <a:extLst>
              <a:ext uri="{909E8E84-426E-40DD-AFC4-6F175D3DCCD1}">
                <a14:hiddenFill xmlns:a14="http://schemas.microsoft.com/office/drawing/2010/main">
                  <a:solidFill>
                    <a:srgbClr val="FFFFFF"/>
                  </a:solidFill>
                </a14:hiddenFill>
              </a:ext>
            </a:extLst>
          </p:spPr>
        </p:pic>
        <p:grpSp>
          <p:nvGrpSpPr>
            <p:cNvPr id="177" name="Group 176">
              <a:extLst>
                <a:ext uri="{FF2B5EF4-FFF2-40B4-BE49-F238E27FC236}">
                  <a16:creationId xmlns:a16="http://schemas.microsoft.com/office/drawing/2014/main" id="{E617A61F-BC09-4908-9F6D-916A209178B0}"/>
                </a:ext>
              </a:extLst>
            </p:cNvPr>
            <p:cNvGrpSpPr/>
            <p:nvPr/>
          </p:nvGrpSpPr>
          <p:grpSpPr>
            <a:xfrm rot="20220474">
              <a:off x="4933542" y="2846525"/>
              <a:ext cx="356035" cy="636385"/>
              <a:chOff x="3748088" y="3730625"/>
              <a:chExt cx="530225" cy="947737"/>
            </a:xfrm>
          </p:grpSpPr>
          <p:sp>
            <p:nvSpPr>
              <p:cNvPr id="179" name="Freeform 5">
                <a:extLst>
                  <a:ext uri="{FF2B5EF4-FFF2-40B4-BE49-F238E27FC236}">
                    <a16:creationId xmlns:a16="http://schemas.microsoft.com/office/drawing/2014/main" id="{2B898BD1-2D6B-4178-96D6-ADC4387D7D67}"/>
                  </a:ext>
                </a:extLst>
              </p:cNvPr>
              <p:cNvSpPr>
                <a:spLocks/>
              </p:cNvSpPr>
              <p:nvPr/>
            </p:nvSpPr>
            <p:spPr bwMode="auto">
              <a:xfrm>
                <a:off x="3748088" y="3730625"/>
                <a:ext cx="530225" cy="94773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80" name="Rectangle 6">
                <a:extLst>
                  <a:ext uri="{FF2B5EF4-FFF2-40B4-BE49-F238E27FC236}">
                    <a16:creationId xmlns:a16="http://schemas.microsoft.com/office/drawing/2014/main" id="{919B77AE-CE69-4F98-9204-2A08C33F56B4}"/>
                  </a:ext>
                </a:extLst>
              </p:cNvPr>
              <p:cNvSpPr>
                <a:spLocks noChangeArrowheads="1"/>
              </p:cNvSpPr>
              <p:nvPr/>
            </p:nvSpPr>
            <p:spPr bwMode="auto">
              <a:xfrm>
                <a:off x="3773488" y="3865563"/>
                <a:ext cx="476250" cy="677862"/>
              </a:xfrm>
              <a:prstGeom prst="rect">
                <a:avLst/>
              </a:prstGeom>
              <a:solidFill>
                <a:schemeClr val="accent1"/>
              </a:solidFill>
              <a:ln>
                <a:noFill/>
              </a:ln>
            </p:spPr>
            <p:txBody>
              <a:bodyPr vert="horz" wrap="square" lIns="74915" tIns="37458" rIns="74915" bIns="37458" numCol="1" anchor="t" anchorCtr="0" compatLnSpc="1">
                <a:prstTxWarp prst="textNoShape">
                  <a:avLst/>
                </a:prstTxWarp>
              </a:bodyPr>
              <a:lstStyle/>
              <a:p>
                <a:endParaRPr lang="en-US" sz="1716"/>
              </a:p>
            </p:txBody>
          </p:sp>
          <p:sp>
            <p:nvSpPr>
              <p:cNvPr id="181" name="Freeform 7">
                <a:extLst>
                  <a:ext uri="{FF2B5EF4-FFF2-40B4-BE49-F238E27FC236}">
                    <a16:creationId xmlns:a16="http://schemas.microsoft.com/office/drawing/2014/main" id="{470FEB16-C7D9-4479-BADF-618C35195FDC}"/>
                  </a:ext>
                </a:extLst>
              </p:cNvPr>
              <p:cNvSpPr>
                <a:spLocks/>
              </p:cNvSpPr>
              <p:nvPr/>
            </p:nvSpPr>
            <p:spPr bwMode="auto">
              <a:xfrm>
                <a:off x="3865563" y="3784600"/>
                <a:ext cx="290513" cy="14287"/>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82" name="Freeform 8">
                <a:extLst>
                  <a:ext uri="{FF2B5EF4-FFF2-40B4-BE49-F238E27FC236}">
                    <a16:creationId xmlns:a16="http://schemas.microsoft.com/office/drawing/2014/main" id="{4DF54E49-5341-45B6-84FC-5AF0F9C9A729}"/>
                  </a:ext>
                </a:extLst>
              </p:cNvPr>
              <p:cNvSpPr>
                <a:spLocks/>
              </p:cNvSpPr>
              <p:nvPr/>
            </p:nvSpPr>
            <p:spPr bwMode="auto">
              <a:xfrm>
                <a:off x="3773488"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83" name="Freeform 9">
                <a:extLst>
                  <a:ext uri="{FF2B5EF4-FFF2-40B4-BE49-F238E27FC236}">
                    <a16:creationId xmlns:a16="http://schemas.microsoft.com/office/drawing/2014/main" id="{969A385F-A26D-4796-8AE9-A3110BD480B6}"/>
                  </a:ext>
                </a:extLst>
              </p:cNvPr>
              <p:cNvSpPr>
                <a:spLocks/>
              </p:cNvSpPr>
              <p:nvPr/>
            </p:nvSpPr>
            <p:spPr bwMode="auto">
              <a:xfrm>
                <a:off x="4195763" y="4595813"/>
                <a:ext cx="53975" cy="28575"/>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sp>
            <p:nvSpPr>
              <p:cNvPr id="184" name="Freeform 10">
                <a:extLst>
                  <a:ext uri="{FF2B5EF4-FFF2-40B4-BE49-F238E27FC236}">
                    <a16:creationId xmlns:a16="http://schemas.microsoft.com/office/drawing/2014/main" id="{292338D6-EB1E-47C6-9430-1E71F045B5BB}"/>
                  </a:ext>
                </a:extLst>
              </p:cNvPr>
              <p:cNvSpPr>
                <a:spLocks/>
              </p:cNvSpPr>
              <p:nvPr/>
            </p:nvSpPr>
            <p:spPr bwMode="auto">
              <a:xfrm>
                <a:off x="3954463" y="4581525"/>
                <a:ext cx="112713" cy="587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915" tIns="37458" rIns="74915" bIns="37458" numCol="1" anchor="t" anchorCtr="0" compatLnSpc="1">
                <a:prstTxWarp prst="textNoShape">
                  <a:avLst/>
                </a:prstTxWarp>
              </a:bodyPr>
              <a:lstStyle/>
              <a:p>
                <a:endParaRPr lang="en-US" sz="1716"/>
              </a:p>
            </p:txBody>
          </p:sp>
        </p:grpSp>
        <p:sp>
          <p:nvSpPr>
            <p:cNvPr id="178" name="Freeform 5">
              <a:extLst>
                <a:ext uri="{FF2B5EF4-FFF2-40B4-BE49-F238E27FC236}">
                  <a16:creationId xmlns:a16="http://schemas.microsoft.com/office/drawing/2014/main" id="{62DAF686-5A18-4C8D-8E94-3A6A9E65EC58}"/>
                </a:ext>
              </a:extLst>
            </p:cNvPr>
            <p:cNvSpPr>
              <a:spLocks/>
            </p:cNvSpPr>
            <p:nvPr/>
          </p:nvSpPr>
          <p:spPr bwMode="auto">
            <a:xfrm rot="5081325" flipH="1">
              <a:off x="5139878" y="2947143"/>
              <a:ext cx="221726" cy="257990"/>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rgbClr val="FFFFFF">
                <a:lumMod val="65000"/>
              </a:srgbClr>
            </a:solidFill>
            <a:ln>
              <a:noFill/>
            </a:ln>
          </p:spPr>
          <p:txBody>
            <a:bodyPr vert="horz" wrap="square" lIns="74915" tIns="37458" rIns="74915" bIns="37458" numCol="1" anchor="t" anchorCtr="0" compatLnSpc="1">
              <a:prstTxWarp prst="textNoShape">
                <a:avLst/>
              </a:prstTxWarp>
            </a:bodyPr>
            <a:lstStyle/>
            <a:p>
              <a:pPr defTabSz="914400"/>
              <a:endParaRPr lang="en-US" sz="1716" kern="0">
                <a:solidFill>
                  <a:srgbClr val="FFFFFF"/>
                </a:solidFill>
              </a:endParaRPr>
            </a:p>
          </p:txBody>
        </p:sp>
      </p:grpSp>
      <p:sp>
        <p:nvSpPr>
          <p:cNvPr id="188" name="Rectangle 187">
            <a:extLst>
              <a:ext uri="{FF2B5EF4-FFF2-40B4-BE49-F238E27FC236}">
                <a16:creationId xmlns:a16="http://schemas.microsoft.com/office/drawing/2014/main" id="{5746CAB7-C76C-4B09-88D5-6BF8DAE2F2B0}"/>
              </a:ext>
            </a:extLst>
          </p:cNvPr>
          <p:cNvSpPr/>
          <p:nvPr/>
        </p:nvSpPr>
        <p:spPr>
          <a:xfrm flipH="1">
            <a:off x="10623871" y="1279594"/>
            <a:ext cx="1422269" cy="1048213"/>
          </a:xfrm>
          <a:prstGeom prst="rect">
            <a:avLst/>
          </a:prstGeom>
          <a:solidFill>
            <a:schemeClr val="bg2"/>
          </a:solidFill>
        </p:spPr>
        <p:txBody>
          <a:bodyPr wrap="square" lIns="37458" tIns="37458" rIns="37458" bIns="37458" anchor="ctr">
            <a:noAutofit/>
          </a:bodyPr>
          <a:lstStyle/>
          <a:p>
            <a:pPr algn="ctr" defTabSz="764196">
              <a:lnSpc>
                <a:spcPct val="90000"/>
              </a:lnSpc>
            </a:pPr>
            <a:r>
              <a:rPr lang="en-US" sz="1400" kern="0"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Customer’s</a:t>
            </a:r>
          </a:p>
          <a:p>
            <a:pPr algn="ctr" defTabSz="764196">
              <a:lnSpc>
                <a:spcPct val="90000"/>
              </a:lnSpc>
            </a:pPr>
            <a:r>
              <a:rPr lang="en-US" sz="1400" kern="0"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 business logic and data</a:t>
            </a:r>
          </a:p>
        </p:txBody>
      </p:sp>
      <p:sp>
        <p:nvSpPr>
          <p:cNvPr id="189" name="Freeform: Shape 188">
            <a:extLst>
              <a:ext uri="{FF2B5EF4-FFF2-40B4-BE49-F238E27FC236}">
                <a16:creationId xmlns:a16="http://schemas.microsoft.com/office/drawing/2014/main" id="{7398F422-AFA9-4D60-9FD4-45E0F9A38406}"/>
              </a:ext>
            </a:extLst>
          </p:cNvPr>
          <p:cNvSpPr/>
          <p:nvPr/>
        </p:nvSpPr>
        <p:spPr bwMode="auto">
          <a:xfrm>
            <a:off x="9725294" y="1589657"/>
            <a:ext cx="853932" cy="216262"/>
          </a:xfrm>
          <a:custGeom>
            <a:avLst/>
            <a:gdLst>
              <a:gd name="connsiteX0" fmla="*/ 0 w 1794933"/>
              <a:gd name="connsiteY0" fmla="*/ 0 h 414867"/>
              <a:gd name="connsiteX1" fmla="*/ 762000 w 1794933"/>
              <a:gd name="connsiteY1" fmla="*/ 0 h 414867"/>
              <a:gd name="connsiteX2" fmla="*/ 1109133 w 1794933"/>
              <a:gd name="connsiteY2" fmla="*/ 414867 h 414867"/>
              <a:gd name="connsiteX3" fmla="*/ 1794933 w 1794933"/>
              <a:gd name="connsiteY3" fmla="*/ 414867 h 414867"/>
            </a:gdLst>
            <a:ahLst/>
            <a:cxnLst>
              <a:cxn ang="0">
                <a:pos x="connsiteX0" y="connsiteY0"/>
              </a:cxn>
              <a:cxn ang="0">
                <a:pos x="connsiteX1" y="connsiteY1"/>
              </a:cxn>
              <a:cxn ang="0">
                <a:pos x="connsiteX2" y="connsiteY2"/>
              </a:cxn>
              <a:cxn ang="0">
                <a:pos x="connsiteX3" y="connsiteY3"/>
              </a:cxn>
            </a:cxnLst>
            <a:rect l="l" t="t" r="r" b="b"/>
            <a:pathLst>
              <a:path w="1794933" h="414867">
                <a:moveTo>
                  <a:pt x="0" y="0"/>
                </a:moveTo>
                <a:lnTo>
                  <a:pt x="762000" y="0"/>
                </a:lnTo>
                <a:lnTo>
                  <a:pt x="1109133" y="414867"/>
                </a:lnTo>
                <a:lnTo>
                  <a:pt x="1794933" y="414867"/>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190" name="Speech Bubble: Rectangle 189">
            <a:extLst>
              <a:ext uri="{FF2B5EF4-FFF2-40B4-BE49-F238E27FC236}">
                <a16:creationId xmlns:a16="http://schemas.microsoft.com/office/drawing/2014/main" id="{E6383FF7-93F3-4099-9AFF-6048F2B6E303}"/>
              </a:ext>
            </a:extLst>
          </p:cNvPr>
          <p:cNvSpPr/>
          <p:nvPr/>
        </p:nvSpPr>
        <p:spPr>
          <a:xfrm flipH="1">
            <a:off x="6897147" y="1691916"/>
            <a:ext cx="1439015" cy="525402"/>
          </a:xfrm>
          <a:prstGeom prst="wedgeRectCallout">
            <a:avLst>
              <a:gd name="adj1" fmla="val 40515"/>
              <a:gd name="adj2" fmla="val 102493"/>
            </a:avLst>
          </a:prstGeom>
          <a:solidFill>
            <a:schemeClr val="bg2"/>
          </a:solidFill>
        </p:spPr>
        <p:txBody>
          <a:bodyPr wrap="square" anchor="ctr">
            <a:noAutofit/>
          </a:bodyPr>
          <a:lstStyle/>
          <a:p>
            <a:pPr algn="ctr" defTabSz="764196">
              <a:lnSpc>
                <a:spcPct val="90000"/>
              </a:lnSpc>
            </a:pPr>
            <a:r>
              <a:rPr lang="en-US" sz="1400" kern="0" dirty="0">
                <a:gradFill>
                  <a:gsLst>
                    <a:gs pos="1250">
                      <a:schemeClr val="tx2"/>
                    </a:gs>
                    <a:gs pos="100000">
                      <a:schemeClr val="tx2"/>
                    </a:gs>
                  </a:gsLst>
                  <a:lin ang="5400000" scaled="0"/>
                </a:gradFill>
                <a:latin typeface="Segoe UI" panose="020B0502040204020203" pitchFamily="34" charset="0"/>
                <a:cs typeface="Segoe UI" panose="020B0502040204020203" pitchFamily="34" charset="0"/>
              </a:rPr>
              <a:t>Bot connector</a:t>
            </a:r>
          </a:p>
        </p:txBody>
      </p:sp>
      <p:sp>
        <p:nvSpPr>
          <p:cNvPr id="191" name="Freeform: Shape 190">
            <a:extLst>
              <a:ext uri="{FF2B5EF4-FFF2-40B4-BE49-F238E27FC236}">
                <a16:creationId xmlns:a16="http://schemas.microsoft.com/office/drawing/2014/main" id="{14C89BE5-66C0-4620-AA67-421FB3AC0AA8}"/>
              </a:ext>
            </a:extLst>
          </p:cNvPr>
          <p:cNvSpPr/>
          <p:nvPr/>
        </p:nvSpPr>
        <p:spPr bwMode="auto">
          <a:xfrm>
            <a:off x="8138790" y="1253638"/>
            <a:ext cx="552816" cy="404331"/>
          </a:xfrm>
          <a:custGeom>
            <a:avLst/>
            <a:gdLst>
              <a:gd name="connsiteX0" fmla="*/ 0 w 518160"/>
              <a:gd name="connsiteY0" fmla="*/ 325120 h 325120"/>
              <a:gd name="connsiteX1" fmla="*/ 0 w 518160"/>
              <a:gd name="connsiteY1" fmla="*/ 81280 h 325120"/>
              <a:gd name="connsiteX2" fmla="*/ 106680 w 518160"/>
              <a:gd name="connsiteY2" fmla="*/ 0 h 325120"/>
              <a:gd name="connsiteX3" fmla="*/ 518160 w 518160"/>
              <a:gd name="connsiteY3" fmla="*/ 0 h 325120"/>
            </a:gdLst>
            <a:ahLst/>
            <a:cxnLst>
              <a:cxn ang="0">
                <a:pos x="connsiteX0" y="connsiteY0"/>
              </a:cxn>
              <a:cxn ang="0">
                <a:pos x="connsiteX1" y="connsiteY1"/>
              </a:cxn>
              <a:cxn ang="0">
                <a:pos x="connsiteX2" y="connsiteY2"/>
              </a:cxn>
              <a:cxn ang="0">
                <a:pos x="connsiteX3" y="connsiteY3"/>
              </a:cxn>
            </a:cxnLst>
            <a:rect l="l" t="t" r="r" b="b"/>
            <a:pathLst>
              <a:path w="518160" h="325120">
                <a:moveTo>
                  <a:pt x="0" y="325120"/>
                </a:moveTo>
                <a:lnTo>
                  <a:pt x="0" y="81280"/>
                </a:lnTo>
                <a:lnTo>
                  <a:pt x="106680" y="0"/>
                </a:lnTo>
                <a:lnTo>
                  <a:pt x="518160" y="0"/>
                </a:lnTo>
              </a:path>
            </a:pathLst>
          </a:custGeom>
          <a:noFill/>
          <a:ln w="6350" cap="flat">
            <a:solidFill>
              <a:schemeClr val="tx1"/>
            </a:solidFill>
            <a:prstDash val="solid"/>
            <a:miter lim="800000"/>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192" name="TextBox 191">
            <a:extLst>
              <a:ext uri="{FF2B5EF4-FFF2-40B4-BE49-F238E27FC236}">
                <a16:creationId xmlns:a16="http://schemas.microsoft.com/office/drawing/2014/main" id="{C3D395ED-35E2-4B81-B332-5B5951E060D7}"/>
              </a:ext>
            </a:extLst>
          </p:cNvPr>
          <p:cNvSpPr txBox="1"/>
          <p:nvPr/>
        </p:nvSpPr>
        <p:spPr>
          <a:xfrm>
            <a:off x="7317779" y="4249659"/>
            <a:ext cx="563706" cy="110800"/>
          </a:xfrm>
          <a:prstGeom prst="rect">
            <a:avLst/>
          </a:prstGeom>
          <a:solidFill>
            <a:schemeClr val="bg1"/>
          </a:solidFill>
          <a:ln>
            <a:noFill/>
          </a:ln>
        </p:spPr>
        <p:txBody>
          <a:bodyPr wrap="square" lIns="37458" tIns="0" rIns="0" bIns="0" rtlCol="0">
            <a:spAutoFit/>
          </a:bodyPr>
          <a:lstStyle/>
          <a:p>
            <a:pPr algn="ctr">
              <a:lnSpc>
                <a:spcPct val="90000"/>
              </a:lnSpc>
              <a:spcAft>
                <a:spcPts val="492"/>
              </a:spcAft>
            </a:pPr>
            <a:r>
              <a:rPr lang="en-US" sz="800" dirty="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WebChat</a:t>
            </a:r>
            <a:endParaRPr lang="en-US" sz="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grpSp>
        <p:nvGrpSpPr>
          <p:cNvPr id="193" name="Group 192">
            <a:extLst>
              <a:ext uri="{FF2B5EF4-FFF2-40B4-BE49-F238E27FC236}">
                <a16:creationId xmlns:a16="http://schemas.microsoft.com/office/drawing/2014/main" id="{E3D6F205-AD6C-446A-AFA2-B7FBE576A721}"/>
              </a:ext>
            </a:extLst>
          </p:cNvPr>
          <p:cNvGrpSpPr/>
          <p:nvPr/>
        </p:nvGrpSpPr>
        <p:grpSpPr>
          <a:xfrm>
            <a:off x="7418317" y="3789130"/>
            <a:ext cx="405807" cy="405807"/>
            <a:chOff x="5844490" y="4546762"/>
            <a:chExt cx="416212" cy="416212"/>
          </a:xfrm>
        </p:grpSpPr>
        <p:sp>
          <p:nvSpPr>
            <p:cNvPr id="194" name="Oval 193">
              <a:extLst>
                <a:ext uri="{FF2B5EF4-FFF2-40B4-BE49-F238E27FC236}">
                  <a16:creationId xmlns:a16="http://schemas.microsoft.com/office/drawing/2014/main" id="{BA81181F-8942-4DF2-A6E9-192FB74AB21C}"/>
                </a:ext>
              </a:extLst>
            </p:cNvPr>
            <p:cNvSpPr/>
            <p:nvPr/>
          </p:nvSpPr>
          <p:spPr bwMode="auto">
            <a:xfrm>
              <a:off x="5844490" y="4546762"/>
              <a:ext cx="416212" cy="416212"/>
            </a:xfrm>
            <a:prstGeom prst="ellipse">
              <a:avLst/>
            </a:prstGeom>
            <a:solidFill>
              <a:schemeClr val="bg2"/>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195" name="Freeform: Shape 194">
              <a:extLst>
                <a:ext uri="{FF2B5EF4-FFF2-40B4-BE49-F238E27FC236}">
                  <a16:creationId xmlns:a16="http://schemas.microsoft.com/office/drawing/2014/main" id="{43CF33AA-181E-47D3-876D-5AFE7B7B0173}"/>
                </a:ext>
              </a:extLst>
            </p:cNvPr>
            <p:cNvSpPr/>
            <p:nvPr/>
          </p:nvSpPr>
          <p:spPr bwMode="auto">
            <a:xfrm>
              <a:off x="5938142" y="4669545"/>
              <a:ext cx="228909" cy="170647"/>
            </a:xfrm>
            <a:custGeom>
              <a:avLst/>
              <a:gdLst>
                <a:gd name="connsiteX0" fmla="*/ 1368033 w 1756463"/>
                <a:gd name="connsiteY0" fmla="*/ 629136 h 1309409"/>
                <a:gd name="connsiteX1" fmla="*/ 1513077 w 1756463"/>
                <a:gd name="connsiteY1" fmla="*/ 774180 h 1309409"/>
                <a:gd name="connsiteX2" fmla="*/ 1368033 w 1756463"/>
                <a:gd name="connsiteY2" fmla="*/ 919224 h 1309409"/>
                <a:gd name="connsiteX3" fmla="*/ 1222989 w 1756463"/>
                <a:gd name="connsiteY3" fmla="*/ 774180 h 1309409"/>
                <a:gd name="connsiteX4" fmla="*/ 1368033 w 1756463"/>
                <a:gd name="connsiteY4" fmla="*/ 629136 h 1309409"/>
                <a:gd name="connsiteX5" fmla="*/ 878232 w 1756463"/>
                <a:gd name="connsiteY5" fmla="*/ 629136 h 1309409"/>
                <a:gd name="connsiteX6" fmla="*/ 1023276 w 1756463"/>
                <a:gd name="connsiteY6" fmla="*/ 774180 h 1309409"/>
                <a:gd name="connsiteX7" fmla="*/ 878232 w 1756463"/>
                <a:gd name="connsiteY7" fmla="*/ 919224 h 1309409"/>
                <a:gd name="connsiteX8" fmla="*/ 733188 w 1756463"/>
                <a:gd name="connsiteY8" fmla="*/ 774180 h 1309409"/>
                <a:gd name="connsiteX9" fmla="*/ 878232 w 1756463"/>
                <a:gd name="connsiteY9" fmla="*/ 629136 h 1309409"/>
                <a:gd name="connsiteX10" fmla="*/ 388431 w 1756463"/>
                <a:gd name="connsiteY10" fmla="*/ 629136 h 1309409"/>
                <a:gd name="connsiteX11" fmla="*/ 533475 w 1756463"/>
                <a:gd name="connsiteY11" fmla="*/ 774180 h 1309409"/>
                <a:gd name="connsiteX12" fmla="*/ 388431 w 1756463"/>
                <a:gd name="connsiteY12" fmla="*/ 919224 h 1309409"/>
                <a:gd name="connsiteX13" fmla="*/ 243387 w 1756463"/>
                <a:gd name="connsiteY13" fmla="*/ 774180 h 1309409"/>
                <a:gd name="connsiteX14" fmla="*/ 388431 w 1756463"/>
                <a:gd name="connsiteY14" fmla="*/ 629136 h 1309409"/>
                <a:gd name="connsiteX15" fmla="*/ 42625 w 1756463"/>
                <a:gd name="connsiteY15" fmla="*/ 284798 h 1309409"/>
                <a:gd name="connsiteX16" fmla="*/ 42625 w 1756463"/>
                <a:gd name="connsiteY16" fmla="*/ 1263560 h 1309409"/>
                <a:gd name="connsiteX17" fmla="*/ 1713838 w 1756463"/>
                <a:gd name="connsiteY17" fmla="*/ 1263560 h 1309409"/>
                <a:gd name="connsiteX18" fmla="*/ 1713838 w 1756463"/>
                <a:gd name="connsiteY18" fmla="*/ 284798 h 1309409"/>
                <a:gd name="connsiteX19" fmla="*/ 1513442 w 1756463"/>
                <a:gd name="connsiteY19" fmla="*/ 66921 h 1309409"/>
                <a:gd name="connsiteX20" fmla="*/ 1458142 w 1756463"/>
                <a:gd name="connsiteY20" fmla="*/ 122221 h 1309409"/>
                <a:gd name="connsiteX21" fmla="*/ 1513442 w 1756463"/>
                <a:gd name="connsiteY21" fmla="*/ 177521 h 1309409"/>
                <a:gd name="connsiteX22" fmla="*/ 1568742 w 1756463"/>
                <a:gd name="connsiteY22" fmla="*/ 122221 h 1309409"/>
                <a:gd name="connsiteX23" fmla="*/ 1513442 w 1756463"/>
                <a:gd name="connsiteY23" fmla="*/ 66921 h 1309409"/>
                <a:gd name="connsiteX24" fmla="*/ 1326698 w 1756463"/>
                <a:gd name="connsiteY24" fmla="*/ 66921 h 1309409"/>
                <a:gd name="connsiteX25" fmla="*/ 1271398 w 1756463"/>
                <a:gd name="connsiteY25" fmla="*/ 122221 h 1309409"/>
                <a:gd name="connsiteX26" fmla="*/ 1326698 w 1756463"/>
                <a:gd name="connsiteY26" fmla="*/ 177521 h 1309409"/>
                <a:gd name="connsiteX27" fmla="*/ 1381998 w 1756463"/>
                <a:gd name="connsiteY27" fmla="*/ 122221 h 1309409"/>
                <a:gd name="connsiteX28" fmla="*/ 1326698 w 1756463"/>
                <a:gd name="connsiteY28" fmla="*/ 66921 h 1309409"/>
                <a:gd name="connsiteX29" fmla="*/ 54498 w 1756463"/>
                <a:gd name="connsiteY29" fmla="*/ 66920 h 1309409"/>
                <a:gd name="connsiteX30" fmla="*/ 54498 w 1756463"/>
                <a:gd name="connsiteY30" fmla="*/ 176921 h 1309409"/>
                <a:gd name="connsiteX31" fmla="*/ 654969 w 1756463"/>
                <a:gd name="connsiteY31" fmla="*/ 176921 h 1309409"/>
                <a:gd name="connsiteX32" fmla="*/ 654969 w 1756463"/>
                <a:gd name="connsiteY32" fmla="*/ 66920 h 1309409"/>
                <a:gd name="connsiteX33" fmla="*/ 1 w 1756463"/>
                <a:gd name="connsiteY33" fmla="*/ 0 h 1309409"/>
                <a:gd name="connsiteX34" fmla="*/ 1756463 w 1756463"/>
                <a:gd name="connsiteY34" fmla="*/ 0 h 1309409"/>
                <a:gd name="connsiteX35" fmla="*/ 1756463 w 1756463"/>
                <a:gd name="connsiteY35" fmla="*/ 243840 h 1309409"/>
                <a:gd name="connsiteX36" fmla="*/ 1756462 w 1756463"/>
                <a:gd name="connsiteY36" fmla="*/ 243840 h 1309409"/>
                <a:gd name="connsiteX37" fmla="*/ 1756462 w 1756463"/>
                <a:gd name="connsiteY37" fmla="*/ 1309409 h 1309409"/>
                <a:gd name="connsiteX38" fmla="*/ 0 w 1756463"/>
                <a:gd name="connsiteY38" fmla="*/ 1309409 h 1309409"/>
                <a:gd name="connsiteX39" fmla="*/ 0 w 1756463"/>
                <a:gd name="connsiteY39" fmla="*/ 238950 h 1309409"/>
                <a:gd name="connsiteX40" fmla="*/ 1 w 1756463"/>
                <a:gd name="connsiteY40" fmla="*/ 238950 h 130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56463" h="1309409">
                  <a:moveTo>
                    <a:pt x="1368033" y="629136"/>
                  </a:moveTo>
                  <a:cubicBezTo>
                    <a:pt x="1448139" y="629136"/>
                    <a:pt x="1513077" y="694074"/>
                    <a:pt x="1513077" y="774180"/>
                  </a:cubicBezTo>
                  <a:cubicBezTo>
                    <a:pt x="1513077" y="854286"/>
                    <a:pt x="1448139" y="919224"/>
                    <a:pt x="1368033" y="919224"/>
                  </a:cubicBezTo>
                  <a:cubicBezTo>
                    <a:pt x="1287927" y="919224"/>
                    <a:pt x="1222989" y="854286"/>
                    <a:pt x="1222989" y="774180"/>
                  </a:cubicBezTo>
                  <a:cubicBezTo>
                    <a:pt x="1222989" y="694074"/>
                    <a:pt x="1287927" y="629136"/>
                    <a:pt x="1368033" y="629136"/>
                  </a:cubicBezTo>
                  <a:close/>
                  <a:moveTo>
                    <a:pt x="878232" y="629136"/>
                  </a:moveTo>
                  <a:cubicBezTo>
                    <a:pt x="958338" y="629136"/>
                    <a:pt x="1023276" y="694074"/>
                    <a:pt x="1023276" y="774180"/>
                  </a:cubicBezTo>
                  <a:cubicBezTo>
                    <a:pt x="1023276" y="854286"/>
                    <a:pt x="958338" y="919224"/>
                    <a:pt x="878232" y="919224"/>
                  </a:cubicBezTo>
                  <a:cubicBezTo>
                    <a:pt x="798126" y="919224"/>
                    <a:pt x="733188" y="854286"/>
                    <a:pt x="733188" y="774180"/>
                  </a:cubicBezTo>
                  <a:cubicBezTo>
                    <a:pt x="733188" y="694074"/>
                    <a:pt x="798126" y="629136"/>
                    <a:pt x="878232" y="629136"/>
                  </a:cubicBezTo>
                  <a:close/>
                  <a:moveTo>
                    <a:pt x="388431" y="629136"/>
                  </a:moveTo>
                  <a:cubicBezTo>
                    <a:pt x="468537" y="629136"/>
                    <a:pt x="533475" y="694074"/>
                    <a:pt x="533475" y="774180"/>
                  </a:cubicBezTo>
                  <a:cubicBezTo>
                    <a:pt x="533475" y="854286"/>
                    <a:pt x="468537" y="919224"/>
                    <a:pt x="388431" y="919224"/>
                  </a:cubicBezTo>
                  <a:cubicBezTo>
                    <a:pt x="308325" y="919224"/>
                    <a:pt x="243387" y="854286"/>
                    <a:pt x="243387" y="774180"/>
                  </a:cubicBezTo>
                  <a:cubicBezTo>
                    <a:pt x="243387" y="694074"/>
                    <a:pt x="308325" y="629136"/>
                    <a:pt x="388431" y="629136"/>
                  </a:cubicBezTo>
                  <a:close/>
                  <a:moveTo>
                    <a:pt x="42625" y="284798"/>
                  </a:moveTo>
                  <a:lnTo>
                    <a:pt x="42625" y="1263560"/>
                  </a:lnTo>
                  <a:lnTo>
                    <a:pt x="1713838" y="1263560"/>
                  </a:lnTo>
                  <a:lnTo>
                    <a:pt x="1713838" y="284798"/>
                  </a:lnTo>
                  <a:close/>
                  <a:moveTo>
                    <a:pt x="1513442" y="66921"/>
                  </a:moveTo>
                  <a:cubicBezTo>
                    <a:pt x="1482901" y="66921"/>
                    <a:pt x="1458142" y="91680"/>
                    <a:pt x="1458142" y="122221"/>
                  </a:cubicBezTo>
                  <a:cubicBezTo>
                    <a:pt x="1458142" y="152762"/>
                    <a:pt x="1482901" y="177521"/>
                    <a:pt x="1513442" y="177521"/>
                  </a:cubicBezTo>
                  <a:cubicBezTo>
                    <a:pt x="1543983" y="177521"/>
                    <a:pt x="1568742" y="152762"/>
                    <a:pt x="1568742" y="122221"/>
                  </a:cubicBezTo>
                  <a:cubicBezTo>
                    <a:pt x="1568742" y="91680"/>
                    <a:pt x="1543983" y="66921"/>
                    <a:pt x="1513442" y="66921"/>
                  </a:cubicBezTo>
                  <a:close/>
                  <a:moveTo>
                    <a:pt x="1326698" y="66921"/>
                  </a:moveTo>
                  <a:cubicBezTo>
                    <a:pt x="1296157" y="66921"/>
                    <a:pt x="1271398" y="91680"/>
                    <a:pt x="1271398" y="122221"/>
                  </a:cubicBezTo>
                  <a:cubicBezTo>
                    <a:pt x="1271398" y="152762"/>
                    <a:pt x="1296157" y="177521"/>
                    <a:pt x="1326698" y="177521"/>
                  </a:cubicBezTo>
                  <a:cubicBezTo>
                    <a:pt x="1357239" y="177521"/>
                    <a:pt x="1381998" y="152762"/>
                    <a:pt x="1381998" y="122221"/>
                  </a:cubicBezTo>
                  <a:cubicBezTo>
                    <a:pt x="1381998" y="91680"/>
                    <a:pt x="1357239" y="66921"/>
                    <a:pt x="1326698" y="66921"/>
                  </a:cubicBezTo>
                  <a:close/>
                  <a:moveTo>
                    <a:pt x="54498" y="66920"/>
                  </a:moveTo>
                  <a:lnTo>
                    <a:pt x="54498" y="176921"/>
                  </a:lnTo>
                  <a:lnTo>
                    <a:pt x="654969" y="176921"/>
                  </a:lnTo>
                  <a:lnTo>
                    <a:pt x="654969" y="66920"/>
                  </a:lnTo>
                  <a:close/>
                  <a:moveTo>
                    <a:pt x="1" y="0"/>
                  </a:moveTo>
                  <a:lnTo>
                    <a:pt x="1756463" y="0"/>
                  </a:lnTo>
                  <a:lnTo>
                    <a:pt x="1756463" y="243840"/>
                  </a:lnTo>
                  <a:lnTo>
                    <a:pt x="1756462" y="243840"/>
                  </a:lnTo>
                  <a:lnTo>
                    <a:pt x="1756462" y="1309409"/>
                  </a:lnTo>
                  <a:lnTo>
                    <a:pt x="0" y="1309409"/>
                  </a:lnTo>
                  <a:lnTo>
                    <a:pt x="0" y="238950"/>
                  </a:lnTo>
                  <a:lnTo>
                    <a:pt x="1" y="23895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9831" tIns="119865" rIns="149831" bIns="119865" numCol="1" spcCol="0" rtlCol="0" fromWordArt="0" anchor="t" anchorCtr="0" forceAA="0" compatLnSpc="1">
              <a:prstTxWarp prst="textNoShape">
                <a:avLst/>
              </a:prstTxWarp>
              <a:noAutofit/>
            </a:bodyPr>
            <a:lstStyle/>
            <a:p>
              <a:pPr algn="ctr" defTabSz="763974" fontAlgn="base">
                <a:lnSpc>
                  <a:spcPct val="90000"/>
                </a:lnSpc>
                <a:spcBef>
                  <a:spcPct val="0"/>
                </a:spcBef>
                <a:spcAft>
                  <a:spcPct val="0"/>
                </a:spcAft>
                <a:defRPr/>
              </a:pPr>
              <a:endParaRPr lang="en-US" sz="86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6" name="Oval 195">
            <a:extLst>
              <a:ext uri="{FF2B5EF4-FFF2-40B4-BE49-F238E27FC236}">
                <a16:creationId xmlns:a16="http://schemas.microsoft.com/office/drawing/2014/main" id="{B90C91B2-C2A4-4DC9-83F5-E89855EFC888}"/>
              </a:ext>
            </a:extLst>
          </p:cNvPr>
          <p:cNvSpPr/>
          <p:nvPr/>
        </p:nvSpPr>
        <p:spPr bwMode="auto">
          <a:xfrm>
            <a:off x="6462012" y="4502982"/>
            <a:ext cx="405807" cy="405807"/>
          </a:xfrm>
          <a:prstGeom prst="ellipse">
            <a:avLst/>
          </a:prstGeom>
          <a:solidFill>
            <a:schemeClr val="bg2"/>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lnSpc>
                <a:spcPct val="90000"/>
              </a:lnSpc>
            </a:pPr>
            <a:endParaRPr lang="en-US" sz="1716">
              <a:latin typeface="Segoe UI" panose="020B0502040204020203" pitchFamily="34" charset="0"/>
              <a:cs typeface="Segoe UI" panose="020B0502040204020203" pitchFamily="34" charset="0"/>
            </a:endParaRPr>
          </a:p>
        </p:txBody>
      </p:sp>
      <p:sp>
        <p:nvSpPr>
          <p:cNvPr id="197" name="TextBox 196">
            <a:extLst>
              <a:ext uri="{FF2B5EF4-FFF2-40B4-BE49-F238E27FC236}">
                <a16:creationId xmlns:a16="http://schemas.microsoft.com/office/drawing/2014/main" id="{D4847366-422C-4946-BD5E-CE1D65127EA3}"/>
              </a:ext>
            </a:extLst>
          </p:cNvPr>
          <p:cNvSpPr txBox="1"/>
          <p:nvPr/>
        </p:nvSpPr>
        <p:spPr>
          <a:xfrm>
            <a:off x="6383064" y="4963512"/>
            <a:ext cx="563706" cy="110800"/>
          </a:xfrm>
          <a:prstGeom prst="rect">
            <a:avLst/>
          </a:prstGeom>
          <a:noFill/>
          <a:ln>
            <a:noFill/>
          </a:ln>
        </p:spPr>
        <p:txBody>
          <a:bodyPr wrap="square" lIns="37458" tIns="0" rIns="0" bIns="0" rtlCol="0">
            <a:spAutoFit/>
          </a:bodyPr>
          <a:lstStyle/>
          <a:p>
            <a:pPr algn="ctr">
              <a:lnSpc>
                <a:spcPct val="90000"/>
              </a:lnSpc>
              <a:spcAft>
                <a:spcPts val="492"/>
              </a:spcAft>
            </a:pPr>
            <a:r>
              <a:rPr lang="en-US" sz="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Cortana</a:t>
            </a:r>
          </a:p>
        </p:txBody>
      </p:sp>
      <p:pic>
        <p:nvPicPr>
          <p:cNvPr id="198" name="Picture 197">
            <a:extLst>
              <a:ext uri="{FF2B5EF4-FFF2-40B4-BE49-F238E27FC236}">
                <a16:creationId xmlns:a16="http://schemas.microsoft.com/office/drawing/2014/main" id="{76EF297B-D511-4D1C-A980-040E3AC90D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47494" y="4588465"/>
            <a:ext cx="234841" cy="234841"/>
          </a:xfrm>
          <a:prstGeom prst="rect">
            <a:avLst/>
          </a:prstGeom>
          <a:ln>
            <a:noFill/>
          </a:ln>
        </p:spPr>
      </p:pic>
      <p:grpSp>
        <p:nvGrpSpPr>
          <p:cNvPr id="199" name="Group 198">
            <a:extLst>
              <a:ext uri="{FF2B5EF4-FFF2-40B4-BE49-F238E27FC236}">
                <a16:creationId xmlns:a16="http://schemas.microsoft.com/office/drawing/2014/main" id="{A3856131-06B2-4F46-9EF0-6F840C94D74F}"/>
              </a:ext>
            </a:extLst>
          </p:cNvPr>
          <p:cNvGrpSpPr/>
          <p:nvPr/>
        </p:nvGrpSpPr>
        <p:grpSpPr>
          <a:xfrm>
            <a:off x="6383064" y="3789123"/>
            <a:ext cx="563706" cy="571329"/>
            <a:chOff x="5851487" y="4065890"/>
            <a:chExt cx="578161" cy="585979"/>
          </a:xfrm>
        </p:grpSpPr>
        <p:sp>
          <p:nvSpPr>
            <p:cNvPr id="200" name="TextBox 199">
              <a:extLst>
                <a:ext uri="{FF2B5EF4-FFF2-40B4-BE49-F238E27FC236}">
                  <a16:creationId xmlns:a16="http://schemas.microsoft.com/office/drawing/2014/main" id="{3D55080D-0579-4DB9-A642-C383B4D1BB09}"/>
                </a:ext>
              </a:extLst>
            </p:cNvPr>
            <p:cNvSpPr txBox="1"/>
            <p:nvPr/>
          </p:nvSpPr>
          <p:spPr>
            <a:xfrm>
              <a:off x="5851487" y="4538228"/>
              <a:ext cx="578161" cy="113641"/>
            </a:xfrm>
            <a:prstGeom prst="rect">
              <a:avLst/>
            </a:prstGeom>
            <a:solidFill>
              <a:schemeClr val="bg1"/>
            </a:solidFill>
            <a:ln>
              <a:noFill/>
            </a:ln>
          </p:spPr>
          <p:txBody>
            <a:bodyPr wrap="square" lIns="37458" tIns="0" rIns="0" bIns="0" rtlCol="0">
              <a:spAutoFit/>
            </a:bodyPr>
            <a:lstStyle/>
            <a:p>
              <a:pPr algn="ctr">
                <a:lnSpc>
                  <a:spcPct val="90000"/>
                </a:lnSpc>
                <a:spcAft>
                  <a:spcPts val="492"/>
                </a:spcAft>
              </a:pPr>
              <a:r>
                <a:rPr lang="en-US" sz="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Bing</a:t>
              </a:r>
            </a:p>
          </p:txBody>
        </p:sp>
        <p:grpSp>
          <p:nvGrpSpPr>
            <p:cNvPr id="201" name="Group 200">
              <a:extLst>
                <a:ext uri="{FF2B5EF4-FFF2-40B4-BE49-F238E27FC236}">
                  <a16:creationId xmlns:a16="http://schemas.microsoft.com/office/drawing/2014/main" id="{8B6F209C-AE0F-4B80-84C4-A5DE01F16C97}"/>
                </a:ext>
              </a:extLst>
            </p:cNvPr>
            <p:cNvGrpSpPr/>
            <p:nvPr/>
          </p:nvGrpSpPr>
          <p:grpSpPr>
            <a:xfrm>
              <a:off x="5932461" y="4065890"/>
              <a:ext cx="416212" cy="416212"/>
              <a:chOff x="2990684" y="5259981"/>
              <a:chExt cx="416212" cy="416212"/>
            </a:xfrm>
          </p:grpSpPr>
          <p:sp>
            <p:nvSpPr>
              <p:cNvPr id="202" name="Oval 201">
                <a:extLst>
                  <a:ext uri="{FF2B5EF4-FFF2-40B4-BE49-F238E27FC236}">
                    <a16:creationId xmlns:a16="http://schemas.microsoft.com/office/drawing/2014/main" id="{46AB17B8-DB3C-4638-B407-035569EB7027}"/>
                  </a:ext>
                </a:extLst>
              </p:cNvPr>
              <p:cNvSpPr/>
              <p:nvPr/>
            </p:nvSpPr>
            <p:spPr bwMode="auto">
              <a:xfrm>
                <a:off x="2990684" y="5259981"/>
                <a:ext cx="416212" cy="416212"/>
              </a:xfrm>
              <a:prstGeom prst="ellipse">
                <a:avLst/>
              </a:prstGeom>
              <a:solidFill>
                <a:schemeClr val="bg2"/>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lnSpc>
                    <a:spcPct val="90000"/>
                  </a:lnSpc>
                </a:pPr>
                <a:endParaRPr lang="en-US" sz="1800">
                  <a:latin typeface="Segoe UI" panose="020B0502040204020203" pitchFamily="34" charset="0"/>
                  <a:cs typeface="Segoe UI" panose="020B0502040204020203" pitchFamily="34" charset="0"/>
                </a:endParaRPr>
              </a:p>
            </p:txBody>
          </p:sp>
          <p:pic>
            <p:nvPicPr>
              <p:cNvPr id="203" name="Picture 12" descr="Image result for bing logo">
                <a:extLst>
                  <a:ext uri="{FF2B5EF4-FFF2-40B4-BE49-F238E27FC236}">
                    <a16:creationId xmlns:a16="http://schemas.microsoft.com/office/drawing/2014/main" id="{96B7D507-837D-44D5-AF2B-0CC4E678C1B5}"/>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34229" t="20589" r="34229" b="20589"/>
              <a:stretch/>
            </p:blipFill>
            <p:spPr bwMode="auto">
              <a:xfrm>
                <a:off x="3092324" y="5325132"/>
                <a:ext cx="212932" cy="285911"/>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04" name="TextBox 203">
            <a:extLst>
              <a:ext uri="{FF2B5EF4-FFF2-40B4-BE49-F238E27FC236}">
                <a16:creationId xmlns:a16="http://schemas.microsoft.com/office/drawing/2014/main" id="{DC578972-C4B5-43B5-AD02-B68AF0678DA1}"/>
              </a:ext>
            </a:extLst>
          </p:cNvPr>
          <p:cNvSpPr txBox="1"/>
          <p:nvPr/>
        </p:nvSpPr>
        <p:spPr>
          <a:xfrm>
            <a:off x="7339369" y="4963512"/>
            <a:ext cx="563706" cy="110800"/>
          </a:xfrm>
          <a:prstGeom prst="rect">
            <a:avLst/>
          </a:prstGeom>
          <a:solidFill>
            <a:schemeClr val="bg1"/>
          </a:solidFill>
          <a:ln>
            <a:noFill/>
          </a:ln>
        </p:spPr>
        <p:txBody>
          <a:bodyPr wrap="square" lIns="37458" tIns="0" rIns="0" bIns="0" rtlCol="0">
            <a:spAutoFit/>
          </a:bodyPr>
          <a:lstStyle>
            <a:defPPr>
              <a:defRPr lang="fi-FI"/>
            </a:defPPr>
            <a:lvl1pPr algn="ctr">
              <a:lnSpc>
                <a:spcPct val="90000"/>
              </a:lnSpc>
              <a:spcAft>
                <a:spcPts val="492"/>
              </a:spcAft>
              <a:defRPr sz="8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dirty="0"/>
              <a:t>Direct Line</a:t>
            </a:r>
          </a:p>
        </p:txBody>
      </p:sp>
      <p:grpSp>
        <p:nvGrpSpPr>
          <p:cNvPr id="205" name="Group 204">
            <a:extLst>
              <a:ext uri="{FF2B5EF4-FFF2-40B4-BE49-F238E27FC236}">
                <a16:creationId xmlns:a16="http://schemas.microsoft.com/office/drawing/2014/main" id="{1159CC60-F474-4471-8E9C-6E8336F26061}"/>
              </a:ext>
            </a:extLst>
          </p:cNvPr>
          <p:cNvGrpSpPr/>
          <p:nvPr/>
        </p:nvGrpSpPr>
        <p:grpSpPr>
          <a:xfrm>
            <a:off x="7418317" y="4502982"/>
            <a:ext cx="405807" cy="405807"/>
            <a:chOff x="6475335" y="4546762"/>
            <a:chExt cx="416212" cy="416212"/>
          </a:xfrm>
        </p:grpSpPr>
        <p:sp>
          <p:nvSpPr>
            <p:cNvPr id="206" name="Oval 205">
              <a:extLst>
                <a:ext uri="{FF2B5EF4-FFF2-40B4-BE49-F238E27FC236}">
                  <a16:creationId xmlns:a16="http://schemas.microsoft.com/office/drawing/2014/main" id="{4CB88C91-C484-4559-A4FE-B314E7D39A27}"/>
                </a:ext>
              </a:extLst>
            </p:cNvPr>
            <p:cNvSpPr/>
            <p:nvPr/>
          </p:nvSpPr>
          <p:spPr bwMode="auto">
            <a:xfrm>
              <a:off x="6475335" y="4546762"/>
              <a:ext cx="416212" cy="416212"/>
            </a:xfrm>
            <a:prstGeom prst="ellipse">
              <a:avLst/>
            </a:prstGeom>
            <a:solidFill>
              <a:schemeClr val="bg2"/>
            </a:solidFill>
            <a:ln w="12700" cap="flat">
              <a:noFill/>
              <a:prstDash val="solid"/>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endParaRPr lang="en-US" sz="1716"/>
            </a:p>
          </p:txBody>
        </p:sp>
        <p:sp>
          <p:nvSpPr>
            <p:cNvPr id="207" name="Freeform 10">
              <a:extLst>
                <a:ext uri="{FF2B5EF4-FFF2-40B4-BE49-F238E27FC236}">
                  <a16:creationId xmlns:a16="http://schemas.microsoft.com/office/drawing/2014/main" id="{0DED2E69-82AB-4F79-ABC4-EB78EFA561D0}"/>
                </a:ext>
              </a:extLst>
            </p:cNvPr>
            <p:cNvSpPr/>
            <p:nvPr/>
          </p:nvSpPr>
          <p:spPr>
            <a:xfrm rot="16200000">
              <a:off x="6542034" y="4613462"/>
              <a:ext cx="282814" cy="282814"/>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solidFill>
            <a:ln w="10795" cap="flat" cmpd="sng" algn="ctr">
              <a:noFill/>
              <a:prstDash val="solid"/>
            </a:ln>
            <a:effectLst/>
          </p:spPr>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defRPr/>
              </a:pPr>
              <a:endParaRPr lang="en-US" sz="860" kern="0">
                <a:solidFill>
                  <a:srgbClr val="353535"/>
                </a:solidFill>
                <a:latin typeface="Segoe UI Semilight"/>
              </a:endParaRPr>
            </a:p>
          </p:txBody>
        </p:sp>
      </p:grpSp>
      <p:sp>
        <p:nvSpPr>
          <p:cNvPr id="208" name="TextBox 207">
            <a:extLst>
              <a:ext uri="{FF2B5EF4-FFF2-40B4-BE49-F238E27FC236}">
                <a16:creationId xmlns:a16="http://schemas.microsoft.com/office/drawing/2014/main" id="{54C8AC3B-C0CD-47B2-9D9F-C14BA312111F}"/>
              </a:ext>
            </a:extLst>
          </p:cNvPr>
          <p:cNvSpPr txBox="1"/>
          <p:nvPr/>
        </p:nvSpPr>
        <p:spPr>
          <a:xfrm>
            <a:off x="5543798" y="4963513"/>
            <a:ext cx="563706" cy="221599"/>
          </a:xfrm>
          <a:prstGeom prst="rect">
            <a:avLst/>
          </a:prstGeom>
          <a:solidFill>
            <a:schemeClr val="bg1"/>
          </a:solidFill>
          <a:ln>
            <a:noFill/>
          </a:ln>
        </p:spPr>
        <p:txBody>
          <a:bodyPr wrap="square" lIns="37458" tIns="0" rIns="0" bIns="0" rtlCol="0">
            <a:spAutoFit/>
          </a:bodyPr>
          <a:lstStyle/>
          <a:p>
            <a:pPr algn="ctr">
              <a:lnSpc>
                <a:spcPct val="90000"/>
              </a:lnSpc>
              <a:spcAft>
                <a:spcPts val="492"/>
              </a:spcAft>
            </a:pPr>
            <a:r>
              <a:rPr lang="en-US" sz="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Skype for Business</a:t>
            </a:r>
          </a:p>
        </p:txBody>
      </p:sp>
      <p:sp>
        <p:nvSpPr>
          <p:cNvPr id="209" name="Oval 208">
            <a:extLst>
              <a:ext uri="{FF2B5EF4-FFF2-40B4-BE49-F238E27FC236}">
                <a16:creationId xmlns:a16="http://schemas.microsoft.com/office/drawing/2014/main" id="{306F93D7-F077-4DD4-B664-074BA272121D}"/>
              </a:ext>
            </a:extLst>
          </p:cNvPr>
          <p:cNvSpPr/>
          <p:nvPr/>
        </p:nvSpPr>
        <p:spPr bwMode="auto">
          <a:xfrm>
            <a:off x="5622745" y="4502982"/>
            <a:ext cx="405807" cy="405807"/>
          </a:xfrm>
          <a:prstGeom prst="ellipse">
            <a:avLst/>
          </a:prstGeom>
          <a:solidFill>
            <a:schemeClr val="bg2"/>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lnSpc>
                <a:spcPct val="90000"/>
              </a:lnSpc>
            </a:pPr>
            <a:endParaRPr lang="en-US" sz="1716">
              <a:latin typeface="Segoe UI" panose="020B0502040204020203" pitchFamily="34" charset="0"/>
              <a:cs typeface="Segoe UI" panose="020B0502040204020203" pitchFamily="34" charset="0"/>
            </a:endParaRPr>
          </a:p>
        </p:txBody>
      </p:sp>
      <p:grpSp>
        <p:nvGrpSpPr>
          <p:cNvPr id="210" name="Group 209">
            <a:extLst>
              <a:ext uri="{FF2B5EF4-FFF2-40B4-BE49-F238E27FC236}">
                <a16:creationId xmlns:a16="http://schemas.microsoft.com/office/drawing/2014/main" id="{0D78A27B-9EB9-47BD-A628-F6F2492ABD5B}"/>
              </a:ext>
            </a:extLst>
          </p:cNvPr>
          <p:cNvGrpSpPr/>
          <p:nvPr/>
        </p:nvGrpSpPr>
        <p:grpSpPr>
          <a:xfrm>
            <a:off x="5543798" y="3789123"/>
            <a:ext cx="563706" cy="571329"/>
            <a:chOff x="5075277" y="4065890"/>
            <a:chExt cx="578161" cy="585979"/>
          </a:xfrm>
        </p:grpSpPr>
        <p:sp>
          <p:nvSpPr>
            <p:cNvPr id="211" name="TextBox 210">
              <a:extLst>
                <a:ext uri="{FF2B5EF4-FFF2-40B4-BE49-F238E27FC236}">
                  <a16:creationId xmlns:a16="http://schemas.microsoft.com/office/drawing/2014/main" id="{A5CEF0E8-582D-4221-8137-C13B3E4F629F}"/>
                </a:ext>
              </a:extLst>
            </p:cNvPr>
            <p:cNvSpPr txBox="1"/>
            <p:nvPr/>
          </p:nvSpPr>
          <p:spPr>
            <a:xfrm>
              <a:off x="5075277" y="4538228"/>
              <a:ext cx="578161" cy="113641"/>
            </a:xfrm>
            <a:prstGeom prst="rect">
              <a:avLst/>
            </a:prstGeom>
            <a:solidFill>
              <a:schemeClr val="bg1"/>
            </a:solidFill>
            <a:ln>
              <a:noFill/>
            </a:ln>
          </p:spPr>
          <p:txBody>
            <a:bodyPr wrap="square" lIns="37458" tIns="0" rIns="0" bIns="0" rtlCol="0">
              <a:spAutoFit/>
            </a:bodyPr>
            <a:lstStyle/>
            <a:p>
              <a:pPr algn="ctr">
                <a:lnSpc>
                  <a:spcPct val="90000"/>
                </a:lnSpc>
                <a:spcAft>
                  <a:spcPts val="492"/>
                </a:spcAft>
              </a:pPr>
              <a:r>
                <a:rPr lang="en-US" sz="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Skype</a:t>
              </a:r>
            </a:p>
          </p:txBody>
        </p:sp>
        <p:grpSp>
          <p:nvGrpSpPr>
            <p:cNvPr id="212" name="Group 211">
              <a:extLst>
                <a:ext uri="{FF2B5EF4-FFF2-40B4-BE49-F238E27FC236}">
                  <a16:creationId xmlns:a16="http://schemas.microsoft.com/office/drawing/2014/main" id="{0A0E71C3-BF8E-4FA8-BE47-BECB46784ACB}"/>
                </a:ext>
              </a:extLst>
            </p:cNvPr>
            <p:cNvGrpSpPr/>
            <p:nvPr/>
          </p:nvGrpSpPr>
          <p:grpSpPr>
            <a:xfrm>
              <a:off x="5156251" y="4065890"/>
              <a:ext cx="416212" cy="416212"/>
              <a:chOff x="5156251" y="4065890"/>
              <a:chExt cx="416212" cy="416212"/>
            </a:xfrm>
          </p:grpSpPr>
          <p:sp>
            <p:nvSpPr>
              <p:cNvPr id="213" name="Oval 212">
                <a:extLst>
                  <a:ext uri="{FF2B5EF4-FFF2-40B4-BE49-F238E27FC236}">
                    <a16:creationId xmlns:a16="http://schemas.microsoft.com/office/drawing/2014/main" id="{013471C9-F536-473A-8A96-7DDFB2D938F1}"/>
                  </a:ext>
                </a:extLst>
              </p:cNvPr>
              <p:cNvSpPr/>
              <p:nvPr/>
            </p:nvSpPr>
            <p:spPr bwMode="auto">
              <a:xfrm>
                <a:off x="5156251" y="4065890"/>
                <a:ext cx="416212" cy="416212"/>
              </a:xfrm>
              <a:prstGeom prst="ellipse">
                <a:avLst/>
              </a:prstGeom>
              <a:solidFill>
                <a:schemeClr val="bg2"/>
              </a:solidFill>
              <a:ln w="9525" cap="flat">
                <a:noFill/>
                <a:prstDash val="sysDash"/>
                <a:miter lim="800000"/>
                <a:headEnd type="none" w="lg"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915" tIns="37458" rIns="74915" bIns="37458" numCol="1" spcCol="0" rtlCol="0" fromWordArt="0" anchor="ctr" anchorCtr="0" forceAA="0" compatLnSpc="1">
                <a:prstTxWarp prst="textNoShape">
                  <a:avLst/>
                </a:prstTxWarp>
                <a:noAutofit/>
              </a:bodyPr>
              <a:lstStyle/>
              <a:p>
                <a:pPr algn="ctr" defTabSz="764196">
                  <a:lnSpc>
                    <a:spcPct val="90000"/>
                  </a:lnSpc>
                </a:pPr>
                <a:endParaRPr lang="en-US" sz="1800">
                  <a:latin typeface="Segoe UI" panose="020B0502040204020203" pitchFamily="34" charset="0"/>
                  <a:cs typeface="Segoe UI" panose="020B0502040204020203" pitchFamily="34" charset="0"/>
                </a:endParaRPr>
              </a:p>
            </p:txBody>
          </p:sp>
          <p:pic>
            <p:nvPicPr>
              <p:cNvPr id="214" name="Picture 213">
                <a:extLst>
                  <a:ext uri="{FF2B5EF4-FFF2-40B4-BE49-F238E27FC236}">
                    <a16:creationId xmlns:a16="http://schemas.microsoft.com/office/drawing/2014/main" id="{0F62C21E-38F8-4266-879E-B9611BE7D280}"/>
                  </a:ext>
                </a:extLst>
              </p:cNvPr>
              <p:cNvPicPr>
                <a:picLocks noChangeAspect="1"/>
              </p:cNvPicPr>
              <p:nvPr/>
            </p:nvPicPr>
            <p:blipFill>
              <a:blip r:embed="rId6"/>
              <a:stretch>
                <a:fillRect/>
              </a:stretch>
            </p:blipFill>
            <p:spPr>
              <a:xfrm>
                <a:off x="5252645" y="4160587"/>
                <a:ext cx="223424" cy="226819"/>
              </a:xfrm>
              <a:prstGeom prst="rect">
                <a:avLst/>
              </a:prstGeom>
              <a:ln>
                <a:noFill/>
              </a:ln>
            </p:spPr>
          </p:pic>
        </p:grpSp>
      </p:grpSp>
      <p:pic>
        <p:nvPicPr>
          <p:cNvPr id="215" name="Picture 214">
            <a:extLst>
              <a:ext uri="{FF2B5EF4-FFF2-40B4-BE49-F238E27FC236}">
                <a16:creationId xmlns:a16="http://schemas.microsoft.com/office/drawing/2014/main" id="{11F1755D-2274-4EE8-AE07-704DD702B3B6}"/>
              </a:ext>
            </a:extLst>
          </p:cNvPr>
          <p:cNvPicPr>
            <a:picLocks noChangeAspect="1"/>
          </p:cNvPicPr>
          <p:nvPr/>
        </p:nvPicPr>
        <p:blipFill>
          <a:blip r:embed="rId7"/>
          <a:stretch>
            <a:fillRect/>
          </a:stretch>
        </p:blipFill>
        <p:spPr>
          <a:xfrm>
            <a:off x="5710559" y="4590795"/>
            <a:ext cx="230184" cy="230184"/>
          </a:xfrm>
          <a:prstGeom prst="rect">
            <a:avLst/>
          </a:prstGeom>
          <a:ln>
            <a:noFill/>
          </a:ln>
        </p:spPr>
      </p:pic>
      <p:cxnSp>
        <p:nvCxnSpPr>
          <p:cNvPr id="216" name="Straight Connector 215">
            <a:extLst>
              <a:ext uri="{FF2B5EF4-FFF2-40B4-BE49-F238E27FC236}">
                <a16:creationId xmlns:a16="http://schemas.microsoft.com/office/drawing/2014/main" id="{8503D4C2-FFA5-478F-BFEE-292182EE0CEF}"/>
              </a:ext>
            </a:extLst>
          </p:cNvPr>
          <p:cNvCxnSpPr>
            <a:cxnSpLocks/>
            <a:stCxn id="169" idx="0"/>
          </p:cNvCxnSpPr>
          <p:nvPr/>
        </p:nvCxnSpPr>
        <p:spPr>
          <a:xfrm flipH="1">
            <a:off x="6320380" y="3030477"/>
            <a:ext cx="540365" cy="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A343A4A-69AB-4A2A-A9FE-9C0D3A4886FC}"/>
              </a:ext>
            </a:extLst>
          </p:cNvPr>
          <p:cNvCxnSpPr>
            <a:cxnSpLocks/>
          </p:cNvCxnSpPr>
          <p:nvPr/>
        </p:nvCxnSpPr>
        <p:spPr>
          <a:xfrm>
            <a:off x="6320382" y="3028363"/>
            <a:ext cx="1" cy="65556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02CD569-0DF2-4049-BE55-D0812CB4C03E}"/>
              </a:ext>
            </a:extLst>
          </p:cNvPr>
          <p:cNvCxnSpPr>
            <a:cxnSpLocks/>
          </p:cNvCxnSpPr>
          <p:nvPr/>
        </p:nvCxnSpPr>
        <p:spPr>
          <a:xfrm flipH="1">
            <a:off x="5825648" y="3686264"/>
            <a:ext cx="494323"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22" name="Content Placeholder 8">
            <a:extLst>
              <a:ext uri="{FF2B5EF4-FFF2-40B4-BE49-F238E27FC236}">
                <a16:creationId xmlns:a16="http://schemas.microsoft.com/office/drawing/2014/main" id="{0842565D-C1EA-42F5-A525-368A35F0F02A}"/>
              </a:ext>
            </a:extLst>
          </p:cNvPr>
          <p:cNvSpPr txBox="1">
            <a:spLocks/>
          </p:cNvSpPr>
          <p:nvPr/>
        </p:nvSpPr>
        <p:spPr>
          <a:xfrm>
            <a:off x="302090" y="1103686"/>
            <a:ext cx="5306084" cy="3432287"/>
          </a:xfrm>
          <a:prstGeom prst="rect">
            <a:avLst/>
          </a:prstGeom>
        </p:spPr>
        <p:txBody>
          <a:bodyPr vert="horz" lIns="91440" tIns="45720" rIns="91440" bIns="45720" rtlCol="0" anchor="ctr">
            <a:normAutofit lnSpcReduction="1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 indent="0">
              <a:buFont typeface="Arial" panose="020B0604020202020204" pitchFamily="34" charset="0"/>
              <a:buNone/>
            </a:pPr>
            <a:r>
              <a:rPr lang="en-US" sz="2400" dirty="0">
                <a:solidFill>
                  <a:srgbClr val="000000"/>
                </a:solidFill>
                <a:latin typeface="Corbel" panose="020B0503020204020204" pitchFamily="34" charset="0"/>
              </a:rPr>
              <a:t>Azure Bot Service provides an </a:t>
            </a:r>
            <a:r>
              <a:rPr lang="en-US" sz="2400" b="1" dirty="0">
                <a:solidFill>
                  <a:srgbClr val="000000"/>
                </a:solidFill>
                <a:latin typeface="Corbel" panose="020B0503020204020204" pitchFamily="34" charset="0"/>
              </a:rPr>
              <a:t>integrated environment</a:t>
            </a:r>
            <a:r>
              <a:rPr lang="en-US" sz="2400" dirty="0">
                <a:solidFill>
                  <a:srgbClr val="000000"/>
                </a:solidFill>
                <a:latin typeface="Corbel" panose="020B0503020204020204" pitchFamily="34" charset="0"/>
              </a:rPr>
              <a:t> that is purpose-built for bot development, enabling you to build, connect, test, deploy, and manage intelligent bots, all from one place.</a:t>
            </a:r>
          </a:p>
          <a:p>
            <a:pPr marL="38100" indent="0">
              <a:buFont typeface="Arial" panose="020B0604020202020204" pitchFamily="34" charset="0"/>
              <a:buNone/>
            </a:pPr>
            <a:endParaRPr lang="en-US" sz="2400" dirty="0">
              <a:solidFill>
                <a:srgbClr val="000000"/>
              </a:solidFill>
              <a:latin typeface="Corbel" panose="020B0503020204020204" pitchFamily="34" charset="0"/>
            </a:endParaRPr>
          </a:p>
          <a:p>
            <a:pPr marL="38100" indent="0">
              <a:buFont typeface="Arial" panose="020B0604020202020204" pitchFamily="34" charset="0"/>
              <a:buNone/>
            </a:pPr>
            <a:r>
              <a:rPr lang="en-US" sz="2400" dirty="0">
                <a:solidFill>
                  <a:srgbClr val="000000"/>
                </a:solidFill>
                <a:latin typeface="Corbel" panose="020B0503020204020204" pitchFamily="34" charset="0"/>
              </a:rPr>
              <a:t>Azure Bot Service leverages the Bot Framework SDK with support for C#, JavaScript, Python, and Java.</a:t>
            </a:r>
          </a:p>
        </p:txBody>
      </p:sp>
      <p:pic>
        <p:nvPicPr>
          <p:cNvPr id="223" name="Picture 222">
            <a:extLst>
              <a:ext uri="{FF2B5EF4-FFF2-40B4-BE49-F238E27FC236}">
                <a16:creationId xmlns:a16="http://schemas.microsoft.com/office/drawing/2014/main" id="{93D1A2D0-AA4B-4342-AB36-B846DCA706E5}"/>
              </a:ext>
            </a:extLst>
          </p:cNvPr>
          <p:cNvPicPr>
            <a:picLocks noChangeAspect="1"/>
          </p:cNvPicPr>
          <p:nvPr/>
        </p:nvPicPr>
        <p:blipFill>
          <a:blip r:embed="rId8"/>
          <a:stretch>
            <a:fillRect/>
          </a:stretch>
        </p:blipFill>
        <p:spPr>
          <a:xfrm>
            <a:off x="310874" y="4636384"/>
            <a:ext cx="5186761" cy="623691"/>
          </a:xfrm>
          <a:prstGeom prst="rect">
            <a:avLst/>
          </a:prstGeom>
        </p:spPr>
      </p:pic>
    </p:spTree>
    <p:extLst>
      <p:ext uri="{BB962C8B-B14F-4D97-AF65-F5344CB8AC3E}">
        <p14:creationId xmlns:p14="http://schemas.microsoft.com/office/powerpoint/2010/main" val="96306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dirty="0">
                <a:solidFill>
                  <a:schemeClr val="tx1"/>
                </a:solidFill>
              </a:rPr>
              <a:t>Azure Bot Service and Bot Framework offer</a:t>
            </a: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13</a:t>
            </a:fld>
            <a:endParaRPr lang="en-US" noProof="0" dirty="0"/>
          </a:p>
        </p:txBody>
      </p:sp>
      <p:sp>
        <p:nvSpPr>
          <p:cNvPr id="6" name="Content Placeholder 5">
            <a:extLst>
              <a:ext uri="{FF2B5EF4-FFF2-40B4-BE49-F238E27FC236}">
                <a16:creationId xmlns:a16="http://schemas.microsoft.com/office/drawing/2014/main" id="{9AED2F4B-7D5B-42E1-B3B0-7816B8BE32DC}"/>
              </a:ext>
            </a:extLst>
          </p:cNvPr>
          <p:cNvSpPr>
            <a:spLocks noGrp="1"/>
          </p:cNvSpPr>
          <p:nvPr>
            <p:ph idx="1"/>
          </p:nvPr>
        </p:nvSpPr>
        <p:spPr/>
        <p:txBody>
          <a:bodyPr/>
          <a:lstStyle/>
          <a:p>
            <a:r>
              <a:rPr lang="en-US" sz="2400" dirty="0">
                <a:solidFill>
                  <a:schemeClr val="tx1"/>
                </a:solidFill>
                <a:latin typeface="Corbel" panose="020B0503020204020204" pitchFamily="34" charset="0"/>
              </a:rPr>
              <a:t>Bot Framework SDK for developing bots</a:t>
            </a:r>
          </a:p>
          <a:p>
            <a:r>
              <a:rPr lang="en-US" sz="2400" dirty="0">
                <a:solidFill>
                  <a:schemeClr val="tx1"/>
                </a:solidFill>
                <a:latin typeface="Corbel" panose="020B0503020204020204" pitchFamily="34" charset="0"/>
              </a:rPr>
              <a:t>Bot Framework Tools to cover end-to-end bot development workflow</a:t>
            </a:r>
          </a:p>
          <a:p>
            <a:r>
              <a:rPr lang="en-US" sz="2400" dirty="0">
                <a:solidFill>
                  <a:schemeClr val="tx1"/>
                </a:solidFill>
                <a:latin typeface="Corbel" panose="020B0503020204020204" pitchFamily="34" charset="0"/>
              </a:rPr>
              <a:t>Bot Framework Service (BFS) to send and receive messages and events between bots and channels</a:t>
            </a:r>
          </a:p>
          <a:p>
            <a:r>
              <a:rPr lang="en-US" sz="2400" dirty="0">
                <a:solidFill>
                  <a:schemeClr val="tx1"/>
                </a:solidFill>
                <a:latin typeface="Corbel" panose="020B0503020204020204" pitchFamily="34" charset="0"/>
              </a:rPr>
              <a:t>Bot deployment and channel configuration in Azure</a:t>
            </a:r>
          </a:p>
        </p:txBody>
      </p:sp>
    </p:spTree>
    <p:extLst>
      <p:ext uri="{BB962C8B-B14F-4D97-AF65-F5344CB8AC3E}">
        <p14:creationId xmlns:p14="http://schemas.microsoft.com/office/powerpoint/2010/main" val="1943770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dirty="0">
                <a:solidFill>
                  <a:schemeClr val="tx1"/>
                </a:solidFill>
              </a:rPr>
              <a:t>Enrich your bot by using Azure Cognitive Services</a:t>
            </a: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14</a:t>
            </a:fld>
            <a:endParaRPr lang="en-US" noProof="0" dirty="0"/>
          </a:p>
        </p:txBody>
      </p:sp>
      <p:graphicFrame>
        <p:nvGraphicFramePr>
          <p:cNvPr id="2" name="Content Placeholder 1">
            <a:extLst>
              <a:ext uri="{FF2B5EF4-FFF2-40B4-BE49-F238E27FC236}">
                <a16:creationId xmlns:a16="http://schemas.microsoft.com/office/drawing/2014/main" id="{6351FA43-B996-4BE2-8DA3-5B2C7695D37E}"/>
              </a:ext>
            </a:extLst>
          </p:cNvPr>
          <p:cNvGraphicFramePr>
            <a:graphicFrameLocks noGrp="1"/>
          </p:cNvGraphicFramePr>
          <p:nvPr>
            <p:ph idx="1"/>
            <p:extLst>
              <p:ext uri="{D42A27DB-BD31-4B8C-83A1-F6EECF244321}">
                <p14:modId xmlns:p14="http://schemas.microsoft.com/office/powerpoint/2010/main" val="415783004"/>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04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E43BAD-47DA-487D-9747-3FF76464AC62}"/>
              </a:ext>
            </a:extLst>
          </p:cNvPr>
          <p:cNvSpPr>
            <a:spLocks noGrp="1"/>
          </p:cNvSpPr>
          <p:nvPr>
            <p:ph type="title"/>
          </p:nvPr>
        </p:nvSpPr>
        <p:spPr>
          <a:xfrm>
            <a:off x="399656" y="180569"/>
            <a:ext cx="11328000" cy="432000"/>
          </a:xfrm>
        </p:spPr>
        <p:txBody>
          <a:bodyPr/>
          <a:lstStyle/>
          <a:p>
            <a:pPr algn="ctr"/>
            <a:r>
              <a:rPr lang="en-US" dirty="0">
                <a:solidFill>
                  <a:schemeClr val="tx1"/>
                </a:solidFill>
              </a:rPr>
              <a:t>Components of a conversational AI experience</a:t>
            </a:r>
          </a:p>
        </p:txBody>
      </p:sp>
      <p:sp>
        <p:nvSpPr>
          <p:cNvPr id="4" name="Slide Number Placeholder 3">
            <a:extLst>
              <a:ext uri="{FF2B5EF4-FFF2-40B4-BE49-F238E27FC236}">
                <a16:creationId xmlns:a16="http://schemas.microsoft.com/office/drawing/2014/main" id="{384B6FCE-63C1-42F4-96C4-A29597B0DB00}"/>
              </a:ext>
            </a:extLst>
          </p:cNvPr>
          <p:cNvSpPr>
            <a:spLocks noGrp="1"/>
          </p:cNvSpPr>
          <p:nvPr>
            <p:ph type="sldNum" sz="quarter" idx="33"/>
          </p:nvPr>
        </p:nvSpPr>
        <p:spPr/>
        <p:txBody>
          <a:bodyPr/>
          <a:lstStyle/>
          <a:p>
            <a:fld id="{19B51A1E-902D-48AF-9020-955120F399B6}" type="slidenum">
              <a:rPr lang="en-US" noProof="0" smtClean="0"/>
              <a:pPr/>
              <a:t>15</a:t>
            </a:fld>
            <a:endParaRPr lang="en-US" noProof="0" dirty="0"/>
          </a:p>
        </p:txBody>
      </p:sp>
      <p:pic>
        <p:nvPicPr>
          <p:cNvPr id="8" name="Content Placeholder 7">
            <a:extLst>
              <a:ext uri="{FF2B5EF4-FFF2-40B4-BE49-F238E27FC236}">
                <a16:creationId xmlns:a16="http://schemas.microsoft.com/office/drawing/2014/main" id="{593F5B1E-6959-44CB-99EB-56CE8D33DFE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604982" y="886676"/>
            <a:ext cx="10982036" cy="5971324"/>
          </a:xfrm>
        </p:spPr>
      </p:pic>
      <p:sp>
        <p:nvSpPr>
          <p:cNvPr id="11" name="Rectangle 10">
            <a:extLst>
              <a:ext uri="{FF2B5EF4-FFF2-40B4-BE49-F238E27FC236}">
                <a16:creationId xmlns:a16="http://schemas.microsoft.com/office/drawing/2014/main" id="{A77CE80F-7D58-4022-8532-C5DA0648D054}"/>
              </a:ext>
            </a:extLst>
          </p:cNvPr>
          <p:cNvSpPr/>
          <p:nvPr/>
        </p:nvSpPr>
        <p:spPr>
          <a:xfrm>
            <a:off x="0" y="612569"/>
            <a:ext cx="12192000" cy="6245432"/>
          </a:xfrm>
          <a:prstGeom prst="rect">
            <a:avLst/>
          </a:prstGeom>
          <a:solidFill>
            <a:schemeClr val="dk1">
              <a:alpha val="3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Flowchart: Connector 11">
            <a:extLst>
              <a:ext uri="{FF2B5EF4-FFF2-40B4-BE49-F238E27FC236}">
                <a16:creationId xmlns:a16="http://schemas.microsoft.com/office/drawing/2014/main" id="{96846C03-8383-4D58-853F-8B5A14FC9E80}"/>
              </a:ext>
            </a:extLst>
          </p:cNvPr>
          <p:cNvSpPr/>
          <p:nvPr/>
        </p:nvSpPr>
        <p:spPr>
          <a:xfrm>
            <a:off x="2318329" y="850064"/>
            <a:ext cx="1995054" cy="1947721"/>
          </a:xfrm>
          <a:prstGeom prst="flowChartConnector">
            <a:avLst/>
          </a:prstGeom>
          <a:solidFill>
            <a:srgbClr val="25C6E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FBF96EB0-938F-4AD2-8FF9-53D03F0CCB25}"/>
              </a:ext>
            </a:extLst>
          </p:cNvPr>
          <p:cNvSpPr/>
          <p:nvPr/>
        </p:nvSpPr>
        <p:spPr>
          <a:xfrm>
            <a:off x="2671619" y="3112654"/>
            <a:ext cx="1355435" cy="1359637"/>
          </a:xfrm>
          <a:prstGeom prst="flowChartConnector">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4561802A-AE3A-4C59-A518-1247E4F0B715}"/>
              </a:ext>
            </a:extLst>
          </p:cNvPr>
          <p:cNvSpPr/>
          <p:nvPr/>
        </p:nvSpPr>
        <p:spPr>
          <a:xfrm>
            <a:off x="554184" y="2889407"/>
            <a:ext cx="1995054" cy="1947721"/>
          </a:xfrm>
          <a:prstGeom prst="flowChartConnector">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CD7D0F92-4B4A-42F5-A91F-EB692A6D347C}"/>
              </a:ext>
            </a:extLst>
          </p:cNvPr>
          <p:cNvSpPr/>
          <p:nvPr/>
        </p:nvSpPr>
        <p:spPr>
          <a:xfrm>
            <a:off x="6690590" y="2986646"/>
            <a:ext cx="1355437" cy="1359638"/>
          </a:xfrm>
          <a:prstGeom prst="flowChartConnector">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3015D39F-93DC-43D2-B85A-BC90870BDE54}"/>
              </a:ext>
            </a:extLst>
          </p:cNvPr>
          <p:cNvSpPr/>
          <p:nvPr/>
        </p:nvSpPr>
        <p:spPr>
          <a:xfrm>
            <a:off x="4539672" y="3771896"/>
            <a:ext cx="1355437" cy="1359638"/>
          </a:xfrm>
          <a:prstGeom prst="flowChartConnector">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a:extLst>
              <a:ext uri="{FF2B5EF4-FFF2-40B4-BE49-F238E27FC236}">
                <a16:creationId xmlns:a16="http://schemas.microsoft.com/office/drawing/2014/main" id="{57C54C1D-C15D-45D3-8819-B2C483EC0BD0}"/>
              </a:ext>
            </a:extLst>
          </p:cNvPr>
          <p:cNvSpPr/>
          <p:nvPr/>
        </p:nvSpPr>
        <p:spPr>
          <a:xfrm>
            <a:off x="5509489" y="4242504"/>
            <a:ext cx="1355437" cy="1359638"/>
          </a:xfrm>
          <a:prstGeom prst="flowChartConnector">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a:extLst>
              <a:ext uri="{FF2B5EF4-FFF2-40B4-BE49-F238E27FC236}">
                <a16:creationId xmlns:a16="http://schemas.microsoft.com/office/drawing/2014/main" id="{66183324-442E-4B79-ADD3-41717BB0A93C}"/>
              </a:ext>
            </a:extLst>
          </p:cNvPr>
          <p:cNvSpPr/>
          <p:nvPr/>
        </p:nvSpPr>
        <p:spPr>
          <a:xfrm>
            <a:off x="7744692" y="850063"/>
            <a:ext cx="1995054" cy="1947721"/>
          </a:xfrm>
          <a:prstGeom prst="flowChartConnector">
            <a:avLst/>
          </a:prstGeom>
          <a:solidFill>
            <a:srgbClr val="25C6E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F4599E4B-E0A1-4021-B047-DEEF6ACE59E5}"/>
              </a:ext>
            </a:extLst>
          </p:cNvPr>
          <p:cNvSpPr/>
          <p:nvPr/>
        </p:nvSpPr>
        <p:spPr>
          <a:xfrm>
            <a:off x="8796700" y="2259024"/>
            <a:ext cx="3169011" cy="2872510"/>
          </a:xfrm>
          <a:prstGeom prst="flowChartConnector">
            <a:avLst/>
          </a:prstGeom>
          <a:solidFill>
            <a:srgbClr val="25C6E3">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4">
            <a:extLst>
              <a:ext uri="{FF2B5EF4-FFF2-40B4-BE49-F238E27FC236}">
                <a16:creationId xmlns:a16="http://schemas.microsoft.com/office/drawing/2014/main" id="{DAD5331B-5B88-4245-B26B-26468998614C}"/>
              </a:ext>
            </a:extLst>
          </p:cNvPr>
          <p:cNvSpPr txBox="1">
            <a:spLocks/>
          </p:cNvSpPr>
          <p:nvPr/>
        </p:nvSpPr>
        <p:spPr>
          <a:xfrm>
            <a:off x="399656" y="192865"/>
            <a:ext cx="11328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algn="ctr"/>
            <a:r>
              <a:rPr lang="en-US" dirty="0">
                <a:solidFill>
                  <a:schemeClr val="tx1"/>
                </a:solidFill>
              </a:rPr>
              <a:t>What we are going to implement</a:t>
            </a:r>
          </a:p>
        </p:txBody>
      </p:sp>
    </p:spTree>
    <p:extLst>
      <p:ext uri="{BB962C8B-B14F-4D97-AF65-F5344CB8AC3E}">
        <p14:creationId xmlns:p14="http://schemas.microsoft.com/office/powerpoint/2010/main" val="25241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par>
                                <p:cTn id="11" presetID="10" presetClass="exit" presetSubtype="0" fill="hold" grpId="0"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animBg="1"/>
      <p:bldP spid="14" grpId="0" animBg="1"/>
      <p:bldP spid="15" grpId="0" animBg="1"/>
      <p:bldP spid="18" grpId="0" animBg="1"/>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B644975-9A06-45B5-89ED-E5EDB6F29C1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330" b="3330"/>
          <a:stretch>
            <a:fillRect/>
          </a:stretch>
        </p:blipFill>
        <p:spPr>
          <a:xfrm>
            <a:off x="0" y="-1"/>
            <a:ext cx="12192000" cy="6358855"/>
          </a:xfrm>
        </p:spPr>
      </p:pic>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5"/>
          </p:nvPr>
        </p:nvSpPr>
        <p:spPr/>
        <p:txBody>
          <a:bodyPr/>
          <a:lstStyle/>
          <a:p>
            <a:fld id="{19B51A1E-902D-48AF-9020-955120F399B6}" type="slidenum">
              <a:rPr lang="en-US" noProof="0" smtClean="0"/>
              <a:pPr/>
              <a:t>16</a:t>
            </a:fld>
            <a:endParaRPr lang="en-US" noProof="0" dirty="0"/>
          </a:p>
        </p:txBody>
      </p:sp>
      <p:sp>
        <p:nvSpPr>
          <p:cNvPr id="5" name="Title 4">
            <a:extLst>
              <a:ext uri="{FF2B5EF4-FFF2-40B4-BE49-F238E27FC236}">
                <a16:creationId xmlns:a16="http://schemas.microsoft.com/office/drawing/2014/main" id="{AC3C7D84-459E-48F3-BE44-68B9E5D73ECC}"/>
              </a:ext>
            </a:extLst>
          </p:cNvPr>
          <p:cNvSpPr>
            <a:spLocks noGrp="1"/>
          </p:cNvSpPr>
          <p:nvPr>
            <p:ph type="ctrTitle"/>
          </p:nvPr>
        </p:nvSpPr>
        <p:spPr/>
        <p:txBody>
          <a:bodyPr/>
          <a:lstStyle/>
          <a:p>
            <a:r>
              <a:rPr lang="en-US" sz="2000" b="1" dirty="0">
                <a:latin typeface="+mj-lt"/>
              </a:rPr>
              <a:t>Demo</a:t>
            </a:r>
            <a:endParaRPr lang="en-US" sz="1600" b="1" dirty="0">
              <a:latin typeface="+mj-lt"/>
            </a:endParaRPr>
          </a:p>
        </p:txBody>
      </p:sp>
    </p:spTree>
    <p:extLst>
      <p:ext uri="{BB962C8B-B14F-4D97-AF65-F5344CB8AC3E}">
        <p14:creationId xmlns:p14="http://schemas.microsoft.com/office/powerpoint/2010/main" val="213292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dirty="0">
                <a:solidFill>
                  <a:schemeClr val="tx1"/>
                </a:solidFill>
              </a:rPr>
              <a:t>What is the </a:t>
            </a:r>
            <a:r>
              <a:rPr lang="en-US" dirty="0" err="1">
                <a:solidFill>
                  <a:schemeClr val="tx1"/>
                </a:solidFill>
              </a:rPr>
              <a:t>QnA</a:t>
            </a:r>
            <a:r>
              <a:rPr lang="en-US" dirty="0">
                <a:solidFill>
                  <a:schemeClr val="tx1"/>
                </a:solidFill>
              </a:rPr>
              <a:t> Maker service?</a:t>
            </a: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17</a:t>
            </a:fld>
            <a:endParaRPr lang="en-US" noProof="0" dirty="0"/>
          </a:p>
        </p:txBody>
      </p:sp>
      <p:sp>
        <p:nvSpPr>
          <p:cNvPr id="6" name="Content Placeholder 5">
            <a:extLst>
              <a:ext uri="{FF2B5EF4-FFF2-40B4-BE49-F238E27FC236}">
                <a16:creationId xmlns:a16="http://schemas.microsoft.com/office/drawing/2014/main" id="{9AED2F4B-7D5B-42E1-B3B0-7816B8BE32DC}"/>
              </a:ext>
            </a:extLst>
          </p:cNvPr>
          <p:cNvSpPr>
            <a:spLocks noGrp="1"/>
          </p:cNvSpPr>
          <p:nvPr>
            <p:ph idx="1"/>
          </p:nvPr>
        </p:nvSpPr>
        <p:spPr>
          <a:xfrm>
            <a:off x="432000" y="2483140"/>
            <a:ext cx="11328000" cy="3708109"/>
          </a:xfrm>
        </p:spPr>
        <p:txBody>
          <a:bodyPr/>
          <a:lstStyle/>
          <a:p>
            <a:r>
              <a:rPr lang="en-US" sz="2400" dirty="0" err="1">
                <a:solidFill>
                  <a:schemeClr val="tx1"/>
                </a:solidFill>
                <a:latin typeface="Corbel" panose="020B0503020204020204" pitchFamily="34" charset="0"/>
              </a:rPr>
              <a:t>QnA</a:t>
            </a:r>
            <a:r>
              <a:rPr lang="en-US" sz="2400" dirty="0">
                <a:solidFill>
                  <a:schemeClr val="tx1"/>
                </a:solidFill>
                <a:latin typeface="Corbel" panose="020B0503020204020204" pitchFamily="34" charset="0"/>
              </a:rPr>
              <a:t> Maker is a cloud-based Natural Language Processing (NLP) service that easily creates a natural conversational layer over your data. It can be used to find the most appropriate answer for any given natural language input, from your custom knowledge base (KB) of information.</a:t>
            </a:r>
          </a:p>
        </p:txBody>
      </p:sp>
    </p:spTree>
    <p:extLst>
      <p:ext uri="{BB962C8B-B14F-4D97-AF65-F5344CB8AC3E}">
        <p14:creationId xmlns:p14="http://schemas.microsoft.com/office/powerpoint/2010/main" val="1599038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dirty="0">
                <a:solidFill>
                  <a:schemeClr val="tx1"/>
                </a:solidFill>
              </a:rPr>
              <a:t>When to use </a:t>
            </a:r>
            <a:r>
              <a:rPr lang="en-US" dirty="0" err="1">
                <a:solidFill>
                  <a:schemeClr val="tx1"/>
                </a:solidFill>
              </a:rPr>
              <a:t>QnA</a:t>
            </a:r>
            <a:r>
              <a:rPr lang="en-US" dirty="0">
                <a:solidFill>
                  <a:schemeClr val="tx1"/>
                </a:solidFill>
              </a:rPr>
              <a:t> Maker?</a:t>
            </a: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18</a:t>
            </a:fld>
            <a:endParaRPr lang="en-US" noProof="0" dirty="0"/>
          </a:p>
        </p:txBody>
      </p:sp>
      <p:sp>
        <p:nvSpPr>
          <p:cNvPr id="6" name="Content Placeholder 5">
            <a:extLst>
              <a:ext uri="{FF2B5EF4-FFF2-40B4-BE49-F238E27FC236}">
                <a16:creationId xmlns:a16="http://schemas.microsoft.com/office/drawing/2014/main" id="{9AED2F4B-7D5B-42E1-B3B0-7816B8BE32DC}"/>
              </a:ext>
            </a:extLst>
          </p:cNvPr>
          <p:cNvSpPr>
            <a:spLocks noGrp="1"/>
          </p:cNvSpPr>
          <p:nvPr>
            <p:ph idx="1"/>
          </p:nvPr>
        </p:nvSpPr>
        <p:spPr>
          <a:xfrm>
            <a:off x="432000" y="1512000"/>
            <a:ext cx="11328000" cy="4679250"/>
          </a:xfrm>
        </p:spPr>
        <p:txBody>
          <a:bodyPr/>
          <a:lstStyle/>
          <a:p>
            <a:r>
              <a:rPr lang="en-US" sz="2400" dirty="0">
                <a:solidFill>
                  <a:schemeClr val="tx1"/>
                </a:solidFill>
                <a:latin typeface="Corbel" panose="020B0503020204020204" pitchFamily="34" charset="0"/>
              </a:rPr>
              <a:t>When you have static information.</a:t>
            </a:r>
          </a:p>
          <a:p>
            <a:r>
              <a:rPr lang="en-US" sz="2400" dirty="0">
                <a:solidFill>
                  <a:schemeClr val="tx1"/>
                </a:solidFill>
                <a:latin typeface="Corbel" panose="020B0503020204020204" pitchFamily="34" charset="0"/>
              </a:rPr>
              <a:t>When you want to provide the same answer to a request, question, or command.</a:t>
            </a:r>
          </a:p>
          <a:p>
            <a:r>
              <a:rPr lang="en-US" sz="2400" dirty="0">
                <a:solidFill>
                  <a:schemeClr val="tx1"/>
                </a:solidFill>
                <a:latin typeface="Corbel" panose="020B0503020204020204" pitchFamily="34" charset="0"/>
              </a:rPr>
              <a:t>When you want to filter static information based on meta-information.</a:t>
            </a:r>
          </a:p>
          <a:p>
            <a:r>
              <a:rPr lang="en-US" sz="2400" dirty="0">
                <a:solidFill>
                  <a:schemeClr val="tx1"/>
                </a:solidFill>
                <a:latin typeface="Corbel" panose="020B0503020204020204" pitchFamily="34" charset="0"/>
              </a:rPr>
              <a:t>When you want to manage a bot conversation that includes static information.</a:t>
            </a:r>
          </a:p>
        </p:txBody>
      </p:sp>
    </p:spTree>
    <p:extLst>
      <p:ext uri="{BB962C8B-B14F-4D97-AF65-F5344CB8AC3E}">
        <p14:creationId xmlns:p14="http://schemas.microsoft.com/office/powerpoint/2010/main" val="298147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B644975-9A06-45B5-89ED-E5EDB6F29C1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330" b="3330"/>
          <a:stretch>
            <a:fillRect/>
          </a:stretch>
        </p:blipFill>
        <p:spPr>
          <a:xfrm>
            <a:off x="0" y="-1"/>
            <a:ext cx="12192000" cy="6358855"/>
          </a:xfrm>
        </p:spPr>
      </p:pic>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5"/>
          </p:nvPr>
        </p:nvSpPr>
        <p:spPr/>
        <p:txBody>
          <a:bodyPr/>
          <a:lstStyle/>
          <a:p>
            <a:fld id="{19B51A1E-902D-48AF-9020-955120F399B6}" type="slidenum">
              <a:rPr lang="en-US" noProof="0" smtClean="0"/>
              <a:pPr/>
              <a:t>19</a:t>
            </a:fld>
            <a:endParaRPr lang="en-US" noProof="0" dirty="0"/>
          </a:p>
        </p:txBody>
      </p:sp>
      <p:sp>
        <p:nvSpPr>
          <p:cNvPr id="5" name="Title 4">
            <a:extLst>
              <a:ext uri="{FF2B5EF4-FFF2-40B4-BE49-F238E27FC236}">
                <a16:creationId xmlns:a16="http://schemas.microsoft.com/office/drawing/2014/main" id="{AC3C7D84-459E-48F3-BE44-68B9E5D73ECC}"/>
              </a:ext>
            </a:extLst>
          </p:cNvPr>
          <p:cNvSpPr>
            <a:spLocks noGrp="1"/>
          </p:cNvSpPr>
          <p:nvPr>
            <p:ph type="ctrTitle"/>
          </p:nvPr>
        </p:nvSpPr>
        <p:spPr/>
        <p:txBody>
          <a:bodyPr/>
          <a:lstStyle/>
          <a:p>
            <a:r>
              <a:rPr lang="en-US" sz="2000" b="1" dirty="0">
                <a:latin typeface="+mj-lt"/>
              </a:rPr>
              <a:t>Demo</a:t>
            </a:r>
            <a:endParaRPr lang="en-US" sz="1600" b="1" dirty="0">
              <a:latin typeface="+mj-lt"/>
            </a:endParaRPr>
          </a:p>
        </p:txBody>
      </p:sp>
    </p:spTree>
    <p:extLst>
      <p:ext uri="{BB962C8B-B14F-4D97-AF65-F5344CB8AC3E}">
        <p14:creationId xmlns:p14="http://schemas.microsoft.com/office/powerpoint/2010/main" val="203087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08A-3525-4C80-B834-DBAEC0FB37F4}"/>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5400" dirty="0"/>
              <a:t>Tariq Abubaker</a:t>
            </a:r>
          </a:p>
        </p:txBody>
      </p:sp>
      <p:pic>
        <p:nvPicPr>
          <p:cNvPr id="34" name="Picture Placeholder 33">
            <a:extLst>
              <a:ext uri="{FF2B5EF4-FFF2-40B4-BE49-F238E27FC236}">
                <a16:creationId xmlns:a16="http://schemas.microsoft.com/office/drawing/2014/main" id="{4E3EF044-E821-4ECE-A30F-354099A0769A}"/>
              </a:ext>
            </a:extLst>
          </p:cNvPr>
          <p:cNvPicPr>
            <a:picLocks noGrp="1" noChangeAspect="1"/>
          </p:cNvPicPr>
          <p:nvPr>
            <p:ph type="pic" sz="quarter" idx="36"/>
          </p:nvPr>
        </p:nvPicPr>
        <p:blipFill rotWithShape="1">
          <a:blip r:embed="rId2">
            <a:extLst>
              <a:ext uri="{28A0092B-C50C-407E-A947-70E740481C1C}">
                <a14:useLocalDpi xmlns:a14="http://schemas.microsoft.com/office/drawing/2010/main" val="0"/>
              </a:ext>
            </a:extLst>
          </a:blip>
          <a:srcRect l="1963" r="17717"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6" name="Content Placeholder 3">
            <a:extLst>
              <a:ext uri="{FF2B5EF4-FFF2-40B4-BE49-F238E27FC236}">
                <a16:creationId xmlns:a16="http://schemas.microsoft.com/office/drawing/2014/main" id="{4F4842EC-1268-45C3-B4BC-ED6712C99FA8}"/>
              </a:ext>
            </a:extLst>
          </p:cNvPr>
          <p:cNvSpPr txBox="1">
            <a:spLocks/>
          </p:cNvSpPr>
          <p:nvPr/>
        </p:nvSpPr>
        <p:spPr>
          <a:xfrm>
            <a:off x="655321" y="2575033"/>
            <a:ext cx="5120113" cy="4102381"/>
          </a:xfrm>
          <a:prstGeom prst="rect">
            <a:avLst/>
          </a:prstGeom>
        </p:spPr>
        <p:txBody>
          <a:bodyPr vert="horz" lIns="91440" tIns="45720" rIns="91440" bIns="45720" rtlCol="0">
            <a:normAutofit fontScale="85000" lnSpcReduction="1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Segoe UI Light (Headings)"/>
              </a:rPr>
              <a:t>Overview</a:t>
            </a:r>
          </a:p>
          <a:p>
            <a:pPr marL="285750" indent="-285750">
              <a:lnSpc>
                <a:spcPct val="110000"/>
              </a:lnSpc>
            </a:pPr>
            <a:r>
              <a:rPr lang="en-US" sz="1300" dirty="0"/>
              <a:t>IT Enterprise Architect for Kuwait Finance House.</a:t>
            </a:r>
          </a:p>
          <a:p>
            <a:pPr marL="285750" indent="-285750">
              <a:lnSpc>
                <a:spcPct val="110000"/>
              </a:lnSpc>
            </a:pPr>
            <a:r>
              <a:rPr lang="en-US" sz="1300" dirty="0"/>
              <a:t>+10 years of experience in the IT and banking industry. I participated multiple projects range from SOA, EA, Core banking, Payment Solutions, Credit Cards, AML and Fraud, CRM, Retail, Finance, and IT service management solutions.</a:t>
            </a:r>
          </a:p>
          <a:p>
            <a:pPr indent="-228600"/>
            <a:endParaRPr lang="en-US" sz="700" dirty="0">
              <a:solidFill>
                <a:schemeClr val="tx1"/>
              </a:solidFill>
            </a:endParaRPr>
          </a:p>
          <a:p>
            <a:pPr marL="0" indent="0">
              <a:buFont typeface="Arial" panose="020B0604020202020204" pitchFamily="34" charset="0"/>
              <a:buNone/>
            </a:pPr>
            <a:r>
              <a:rPr lang="en-US" b="1" dirty="0">
                <a:latin typeface="Segoe UI Light (Headings)"/>
              </a:rPr>
              <a:t>Certifications</a:t>
            </a:r>
          </a:p>
          <a:p>
            <a:pPr indent="-228600"/>
            <a:r>
              <a:rPr lang="en-US" sz="1300" dirty="0"/>
              <a:t>TOGAF® 9 Certified.</a:t>
            </a:r>
          </a:p>
          <a:p>
            <a:pPr indent="-228600"/>
            <a:r>
              <a:rPr lang="en-US" sz="1300" dirty="0"/>
              <a:t>Azure Certified.</a:t>
            </a:r>
          </a:p>
          <a:p>
            <a:pPr indent="-228600"/>
            <a:r>
              <a:rPr lang="en-US" sz="1300" dirty="0"/>
              <a:t>DevOps Certified.</a:t>
            </a:r>
          </a:p>
          <a:p>
            <a:pPr indent="-228600"/>
            <a:r>
              <a:rPr lang="en-US" sz="1300" dirty="0"/>
              <a:t>MCTS: .NET Framework 4, Web Applications.</a:t>
            </a:r>
          </a:p>
          <a:p>
            <a:pPr indent="-228600"/>
            <a:r>
              <a:rPr lang="en-US" sz="1300" dirty="0"/>
              <a:t>MCP</a:t>
            </a:r>
          </a:p>
          <a:p>
            <a:pPr indent="-228600"/>
            <a:endParaRPr lang="en-US" sz="700" dirty="0">
              <a:solidFill>
                <a:schemeClr val="tx1"/>
              </a:solidFill>
            </a:endParaRPr>
          </a:p>
          <a:p>
            <a:pPr marL="0" indent="0">
              <a:buFont typeface="Arial" panose="020B0604020202020204" pitchFamily="34" charset="0"/>
              <a:buNone/>
            </a:pPr>
            <a:r>
              <a:rPr lang="en-US" b="1" dirty="0">
                <a:latin typeface="Segoe UI Light (Headings)"/>
              </a:rPr>
              <a:t>Contact</a:t>
            </a:r>
            <a:r>
              <a:rPr lang="en-US" sz="700" b="1" dirty="0">
                <a:solidFill>
                  <a:schemeClr val="tx1"/>
                </a:solidFill>
              </a:rPr>
              <a:t> </a:t>
            </a:r>
            <a:r>
              <a:rPr lang="en-US" b="1" dirty="0">
                <a:latin typeface="Segoe UI Light (Headings)"/>
              </a:rPr>
              <a:t>Details</a:t>
            </a:r>
          </a:p>
          <a:p>
            <a:pPr marL="38100" indent="0">
              <a:buFont typeface="Arial" panose="020B0604020202020204" pitchFamily="34" charset="0"/>
              <a:buNone/>
            </a:pPr>
            <a:r>
              <a:rPr lang="en-US" sz="1300" dirty="0"/>
              <a:t>    </a:t>
            </a:r>
            <a:r>
              <a:rPr lang="en-US" sz="1300" dirty="0">
                <a:solidFill>
                  <a:srgbClr val="00B0F0"/>
                </a:solidFill>
                <a:hlinkClick r:id="rId3">
                  <a:extLst>
                    <a:ext uri="{A12FA001-AC4F-418D-AE19-62706E023703}">
                      <ahyp:hlinkClr xmlns:ahyp="http://schemas.microsoft.com/office/drawing/2018/hyperlinkcolor" val="tx"/>
                    </a:ext>
                  </a:extLst>
                </a:hlinkClick>
              </a:rPr>
              <a:t>https://www.linkedin.com/in/tariq-abubaker/</a:t>
            </a:r>
            <a:endParaRPr lang="en-US" sz="1300" dirty="0">
              <a:solidFill>
                <a:srgbClr val="00B0F0"/>
              </a:solidFill>
            </a:endParaRPr>
          </a:p>
          <a:p>
            <a:pPr marL="38100" indent="0">
              <a:buNone/>
            </a:pPr>
            <a:r>
              <a:rPr lang="en-US" sz="1300" dirty="0">
                <a:solidFill>
                  <a:srgbClr val="00B0F0"/>
                </a:solidFill>
              </a:rPr>
              <a:t>    </a:t>
            </a:r>
            <a:r>
              <a:rPr lang="en-US" sz="1300" dirty="0">
                <a:solidFill>
                  <a:srgbClr val="00B0F0"/>
                </a:solidFill>
                <a:hlinkClick r:id="rId4"/>
              </a:rPr>
              <a:t>@</a:t>
            </a:r>
            <a:r>
              <a:rPr lang="en-US" sz="1300" dirty="0" err="1">
                <a:solidFill>
                  <a:srgbClr val="00B0F0"/>
                </a:solidFill>
                <a:hlinkClick r:id="rId4"/>
              </a:rPr>
              <a:t>taq_abubaker</a:t>
            </a:r>
            <a:endParaRPr lang="en-US" sz="1300" dirty="0">
              <a:solidFill>
                <a:srgbClr val="00B0F0"/>
              </a:solidFill>
            </a:endParaRPr>
          </a:p>
          <a:p>
            <a:pPr marL="38100" indent="0">
              <a:buFont typeface="Arial" panose="020B0604020202020204" pitchFamily="34" charset="0"/>
              <a:buNone/>
            </a:pPr>
            <a:endParaRPr lang="en-US" sz="1300" dirty="0">
              <a:solidFill>
                <a:srgbClr val="00B0F0"/>
              </a:solidFill>
            </a:endParaRPr>
          </a:p>
        </p:txBody>
      </p:sp>
      <p:pic>
        <p:nvPicPr>
          <p:cNvPr id="47" name="LinkedIn">
            <a:extLst>
              <a:ext uri="{FF2B5EF4-FFF2-40B4-BE49-F238E27FC236}">
                <a16:creationId xmlns:a16="http://schemas.microsoft.com/office/drawing/2014/main" id="{C1D2BC07-7700-488E-92CB-4BE1358E3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523" y="6146983"/>
            <a:ext cx="166379" cy="152118"/>
          </a:xfrm>
          <a:prstGeom prst="rect">
            <a:avLst/>
          </a:prstGeom>
        </p:spPr>
      </p:pic>
      <p:pic>
        <p:nvPicPr>
          <p:cNvPr id="49" name="Twitter">
            <a:extLst>
              <a:ext uri="{FF2B5EF4-FFF2-40B4-BE49-F238E27FC236}">
                <a16:creationId xmlns:a16="http://schemas.microsoft.com/office/drawing/2014/main" id="{6D82A7D7-5CF1-400B-B413-6C03FDD27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299" y="6379573"/>
            <a:ext cx="226603" cy="226603"/>
          </a:xfrm>
          <a:prstGeom prst="rect">
            <a:avLst/>
          </a:prstGeom>
        </p:spPr>
      </p:pic>
    </p:spTree>
    <p:extLst>
      <p:ext uri="{BB962C8B-B14F-4D97-AF65-F5344CB8AC3E}">
        <p14:creationId xmlns:p14="http://schemas.microsoft.com/office/powerpoint/2010/main" val="92789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a:solidFill>
                  <a:schemeClr val="tx1"/>
                </a:solidFill>
              </a:rPr>
              <a:t>What is LUIS?</a:t>
            </a:r>
            <a:endParaRPr lang="en-US" dirty="0">
              <a:solidFill>
                <a:schemeClr val="tx1"/>
              </a:solidFill>
            </a:endParaRP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20</a:t>
            </a:fld>
            <a:endParaRPr lang="en-US" noProof="0" dirty="0"/>
          </a:p>
        </p:txBody>
      </p:sp>
      <p:sp>
        <p:nvSpPr>
          <p:cNvPr id="6" name="Content Placeholder 5">
            <a:extLst>
              <a:ext uri="{FF2B5EF4-FFF2-40B4-BE49-F238E27FC236}">
                <a16:creationId xmlns:a16="http://schemas.microsoft.com/office/drawing/2014/main" id="{9AED2F4B-7D5B-42E1-B3B0-7816B8BE32DC}"/>
              </a:ext>
            </a:extLst>
          </p:cNvPr>
          <p:cNvSpPr>
            <a:spLocks noGrp="1"/>
          </p:cNvSpPr>
          <p:nvPr>
            <p:ph idx="1"/>
          </p:nvPr>
        </p:nvSpPr>
        <p:spPr>
          <a:xfrm>
            <a:off x="432000" y="2483140"/>
            <a:ext cx="11328000" cy="3708109"/>
          </a:xfrm>
        </p:spPr>
        <p:txBody>
          <a:bodyPr/>
          <a:lstStyle/>
          <a:p>
            <a:r>
              <a:rPr lang="en-US" sz="2400" dirty="0">
                <a:solidFill>
                  <a:schemeClr val="tx1"/>
                </a:solidFill>
                <a:latin typeface="Corbel" panose="020B0503020204020204" pitchFamily="34" charset="0"/>
              </a:rPr>
              <a:t>Language Understanding Intelligence Service (LUIS) is a cloud-based API service that applies custom machine-learning intelligence to natural language text to predict overall meaning, and pull out relevant, detailed information.</a:t>
            </a:r>
          </a:p>
        </p:txBody>
      </p:sp>
    </p:spTree>
    <p:extLst>
      <p:ext uri="{BB962C8B-B14F-4D97-AF65-F5344CB8AC3E}">
        <p14:creationId xmlns:p14="http://schemas.microsoft.com/office/powerpoint/2010/main" val="618584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22CF0D-48C1-4337-9D6C-4D28816E79A8}"/>
              </a:ext>
            </a:extLst>
          </p:cNvPr>
          <p:cNvSpPr>
            <a:spLocks noGrp="1"/>
          </p:cNvSpPr>
          <p:nvPr>
            <p:ph type="title"/>
          </p:nvPr>
        </p:nvSpPr>
        <p:spPr/>
        <p:txBody>
          <a:bodyPr/>
          <a:lstStyle/>
          <a:p>
            <a:r>
              <a:rPr lang="en-US" dirty="0">
                <a:solidFill>
                  <a:schemeClr val="tx1"/>
                </a:solidFill>
              </a:rPr>
              <a:t>LUIS</a:t>
            </a:r>
          </a:p>
        </p:txBody>
      </p:sp>
      <p:sp>
        <p:nvSpPr>
          <p:cNvPr id="4" name="Slide Number Placeholder 3">
            <a:extLst>
              <a:ext uri="{FF2B5EF4-FFF2-40B4-BE49-F238E27FC236}">
                <a16:creationId xmlns:a16="http://schemas.microsoft.com/office/drawing/2014/main" id="{43693A28-38C6-4A57-B1C9-E5100A923FB7}"/>
              </a:ext>
            </a:extLst>
          </p:cNvPr>
          <p:cNvSpPr>
            <a:spLocks noGrp="1"/>
          </p:cNvSpPr>
          <p:nvPr>
            <p:ph type="sldNum" sz="quarter" idx="4"/>
          </p:nvPr>
        </p:nvSpPr>
        <p:spPr/>
        <p:txBody>
          <a:bodyPr/>
          <a:lstStyle/>
          <a:p>
            <a:fld id="{19B51A1E-902D-48AF-9020-955120F399B6}" type="slidenum">
              <a:rPr lang="en-US" noProof="0" smtClean="0"/>
              <a:pPr/>
              <a:t>21</a:t>
            </a:fld>
            <a:endParaRPr lang="en-US" noProof="0" dirty="0"/>
          </a:p>
        </p:txBody>
      </p:sp>
      <p:sp>
        <p:nvSpPr>
          <p:cNvPr id="6" name="Content Placeholder 5">
            <a:extLst>
              <a:ext uri="{FF2B5EF4-FFF2-40B4-BE49-F238E27FC236}">
                <a16:creationId xmlns:a16="http://schemas.microsoft.com/office/drawing/2014/main" id="{9AED2F4B-7D5B-42E1-B3B0-7816B8BE32DC}"/>
              </a:ext>
            </a:extLst>
          </p:cNvPr>
          <p:cNvSpPr>
            <a:spLocks noGrp="1"/>
          </p:cNvSpPr>
          <p:nvPr>
            <p:ph idx="1"/>
          </p:nvPr>
        </p:nvSpPr>
        <p:spPr>
          <a:xfrm>
            <a:off x="432000" y="1512000"/>
            <a:ext cx="11328000" cy="4679250"/>
          </a:xfrm>
        </p:spPr>
        <p:txBody>
          <a:bodyPr/>
          <a:lstStyle/>
          <a:p>
            <a:r>
              <a:rPr lang="en-US" sz="2400" dirty="0">
                <a:solidFill>
                  <a:schemeClr val="tx1"/>
                </a:solidFill>
                <a:latin typeface="Corbel" panose="020B0503020204020204" pitchFamily="34" charset="0"/>
              </a:rPr>
              <a:t>LUIS deals with </a:t>
            </a:r>
            <a:r>
              <a:rPr lang="en-US" sz="2400" b="1" dirty="0">
                <a:solidFill>
                  <a:schemeClr val="tx1"/>
                </a:solidFill>
                <a:latin typeface="Corbel" panose="020B0503020204020204" pitchFamily="34" charset="0"/>
              </a:rPr>
              <a:t>Intents</a:t>
            </a:r>
            <a:r>
              <a:rPr lang="en-US" sz="2400" dirty="0">
                <a:solidFill>
                  <a:schemeClr val="tx1"/>
                </a:solidFill>
                <a:latin typeface="Corbel" panose="020B0503020204020204" pitchFamily="34" charset="0"/>
              </a:rPr>
              <a:t> &amp; </a:t>
            </a:r>
            <a:r>
              <a:rPr lang="en-US" sz="2400" b="1" dirty="0">
                <a:solidFill>
                  <a:schemeClr val="tx1"/>
                </a:solidFill>
                <a:latin typeface="Corbel" panose="020B0503020204020204" pitchFamily="34" charset="0"/>
              </a:rPr>
              <a:t>Entities</a:t>
            </a:r>
            <a:r>
              <a:rPr lang="en-US" sz="2400" dirty="0">
                <a:solidFill>
                  <a:schemeClr val="tx1"/>
                </a:solidFill>
                <a:latin typeface="Corbel" panose="020B0503020204020204" pitchFamily="34" charset="0"/>
              </a:rPr>
              <a:t>.</a:t>
            </a:r>
          </a:p>
          <a:p>
            <a:r>
              <a:rPr lang="en-US" sz="2400" dirty="0">
                <a:solidFill>
                  <a:schemeClr val="tx1"/>
                </a:solidFill>
                <a:latin typeface="Corbel" panose="020B0503020204020204" pitchFamily="34" charset="0"/>
              </a:rPr>
              <a:t>Trained with a number of </a:t>
            </a:r>
            <a:r>
              <a:rPr lang="en-US" sz="2400" b="1" dirty="0">
                <a:solidFill>
                  <a:schemeClr val="tx1"/>
                </a:solidFill>
                <a:latin typeface="Corbel" panose="020B0503020204020204" pitchFamily="34" charset="0"/>
              </a:rPr>
              <a:t>Utterances</a:t>
            </a:r>
            <a:r>
              <a:rPr lang="en-US" sz="2400" dirty="0">
                <a:solidFill>
                  <a:schemeClr val="tx1"/>
                </a:solidFill>
                <a:latin typeface="Corbel" panose="020B0503020204020204" pitchFamily="34" charset="0"/>
              </a:rPr>
              <a:t> for each intent with entity placement.</a:t>
            </a:r>
          </a:p>
          <a:p>
            <a:r>
              <a:rPr lang="en-US" sz="2400" dirty="0">
                <a:solidFill>
                  <a:schemeClr val="tx1"/>
                </a:solidFill>
                <a:latin typeface="Corbel" panose="020B0503020204020204" pitchFamily="34" charset="0"/>
              </a:rPr>
              <a:t>Determines with a degree of confidence which intent was meant from a given phrase.</a:t>
            </a:r>
          </a:p>
          <a:p>
            <a:r>
              <a:rPr lang="en-US" sz="2400" dirty="0">
                <a:solidFill>
                  <a:schemeClr val="tx1"/>
                </a:solidFill>
                <a:latin typeface="Corbel" panose="020B0503020204020204" pitchFamily="34" charset="0"/>
              </a:rPr>
              <a:t>Provides the Intent and extracted entities to application.</a:t>
            </a:r>
          </a:p>
          <a:p>
            <a:r>
              <a:rPr lang="en-US" sz="2400" dirty="0">
                <a:solidFill>
                  <a:schemeClr val="tx1"/>
                </a:solidFill>
                <a:latin typeface="Corbel" panose="020B0503020204020204" pitchFamily="34" charset="0"/>
              </a:rPr>
              <a:t>Developer can see stats on intents selected by LUIS over time and can guide the training based on actual user utterances.</a:t>
            </a:r>
          </a:p>
        </p:txBody>
      </p:sp>
    </p:spTree>
    <p:extLst>
      <p:ext uri="{BB962C8B-B14F-4D97-AF65-F5344CB8AC3E}">
        <p14:creationId xmlns:p14="http://schemas.microsoft.com/office/powerpoint/2010/main" val="3506257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B644975-9A06-45B5-89ED-E5EDB6F29C1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330" b="3330"/>
          <a:stretch>
            <a:fillRect/>
          </a:stretch>
        </p:blipFill>
        <p:spPr>
          <a:xfrm>
            <a:off x="0" y="-1"/>
            <a:ext cx="12192000" cy="6358855"/>
          </a:xfrm>
        </p:spPr>
      </p:pic>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5"/>
          </p:nvPr>
        </p:nvSpPr>
        <p:spPr/>
        <p:txBody>
          <a:bodyPr/>
          <a:lstStyle/>
          <a:p>
            <a:fld id="{19B51A1E-902D-48AF-9020-955120F399B6}" type="slidenum">
              <a:rPr lang="en-US" noProof="0" smtClean="0"/>
              <a:pPr/>
              <a:t>22</a:t>
            </a:fld>
            <a:endParaRPr lang="en-US" noProof="0" dirty="0"/>
          </a:p>
        </p:txBody>
      </p:sp>
      <p:sp>
        <p:nvSpPr>
          <p:cNvPr id="5" name="Title 4">
            <a:extLst>
              <a:ext uri="{FF2B5EF4-FFF2-40B4-BE49-F238E27FC236}">
                <a16:creationId xmlns:a16="http://schemas.microsoft.com/office/drawing/2014/main" id="{AC3C7D84-459E-48F3-BE44-68B9E5D73ECC}"/>
              </a:ext>
            </a:extLst>
          </p:cNvPr>
          <p:cNvSpPr>
            <a:spLocks noGrp="1"/>
          </p:cNvSpPr>
          <p:nvPr>
            <p:ph type="ctrTitle"/>
          </p:nvPr>
        </p:nvSpPr>
        <p:spPr/>
        <p:txBody>
          <a:bodyPr/>
          <a:lstStyle/>
          <a:p>
            <a:r>
              <a:rPr lang="en-US" sz="2000" b="1" dirty="0">
                <a:latin typeface="+mj-lt"/>
              </a:rPr>
              <a:t>Demo</a:t>
            </a:r>
            <a:endParaRPr lang="en-US" sz="1600" b="1" dirty="0">
              <a:latin typeface="+mj-lt"/>
            </a:endParaRPr>
          </a:p>
        </p:txBody>
      </p:sp>
    </p:spTree>
    <p:extLst>
      <p:ext uri="{BB962C8B-B14F-4D97-AF65-F5344CB8AC3E}">
        <p14:creationId xmlns:p14="http://schemas.microsoft.com/office/powerpoint/2010/main" val="379966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8D0A-452B-4D1F-8815-5619B5989B81}"/>
              </a:ext>
            </a:extLst>
          </p:cNvPr>
          <p:cNvSpPr>
            <a:spLocks noGrp="1"/>
          </p:cNvSpPr>
          <p:nvPr>
            <p:ph type="title"/>
          </p:nvPr>
        </p:nvSpPr>
        <p:spPr>
          <a:xfrm>
            <a:off x="432000" y="432000"/>
            <a:ext cx="11340000" cy="432000"/>
          </a:xfrm>
        </p:spPr>
        <p:txBody>
          <a:bodyPr/>
          <a:lstStyle/>
          <a:p>
            <a:r>
              <a:rPr lang="en-US" dirty="0">
                <a:solidFill>
                  <a:schemeClr val="tx1"/>
                </a:solidFill>
              </a:rPr>
              <a:t>Contact Us</a:t>
            </a:r>
          </a:p>
        </p:txBody>
      </p:sp>
      <p:sp>
        <p:nvSpPr>
          <p:cNvPr id="29" name="Text Placeholder 28">
            <a:extLst>
              <a:ext uri="{FF2B5EF4-FFF2-40B4-BE49-F238E27FC236}">
                <a16:creationId xmlns:a16="http://schemas.microsoft.com/office/drawing/2014/main" id="{7520CAF7-9007-44DD-8944-598E6FEF446C}"/>
              </a:ext>
            </a:extLst>
          </p:cNvPr>
          <p:cNvSpPr>
            <a:spLocks noGrp="1"/>
          </p:cNvSpPr>
          <p:nvPr>
            <p:ph type="body" sz="quarter" idx="32"/>
          </p:nvPr>
        </p:nvSpPr>
        <p:spPr>
          <a:xfrm>
            <a:off x="1279737" y="5248899"/>
            <a:ext cx="3600001" cy="432000"/>
          </a:xfrm>
        </p:spPr>
        <p:txBody>
          <a:bodyPr/>
          <a:lstStyle/>
          <a:p>
            <a:pPr algn="ctr"/>
            <a:r>
              <a:rPr lang="en-US" sz="3200" b="1" dirty="0">
                <a:solidFill>
                  <a:schemeClr val="tx1"/>
                </a:solidFill>
                <a:latin typeface="+mj-lt"/>
              </a:rPr>
              <a:t>@azure_q8</a:t>
            </a:r>
          </a:p>
        </p:txBody>
      </p:sp>
      <p:pic>
        <p:nvPicPr>
          <p:cNvPr id="42" name="Content Placeholder 41">
            <a:extLst>
              <a:ext uri="{FF2B5EF4-FFF2-40B4-BE49-F238E27FC236}">
                <a16:creationId xmlns:a16="http://schemas.microsoft.com/office/drawing/2014/main" id="{63E2E8B8-8D14-46E3-AFAE-D45878149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288" y="1460343"/>
            <a:ext cx="3600450" cy="3600450"/>
          </a:xfrm>
        </p:spPr>
      </p:pic>
      <p:sp>
        <p:nvSpPr>
          <p:cNvPr id="4" name="Slide Number Placeholder 3">
            <a:extLst>
              <a:ext uri="{FF2B5EF4-FFF2-40B4-BE49-F238E27FC236}">
                <a16:creationId xmlns:a16="http://schemas.microsoft.com/office/drawing/2014/main" id="{5C64F472-2487-4906-8756-3E4E9A4DB484}"/>
              </a:ext>
            </a:extLst>
          </p:cNvPr>
          <p:cNvSpPr>
            <a:spLocks noGrp="1"/>
          </p:cNvSpPr>
          <p:nvPr>
            <p:ph type="sldNum" sz="quarter" idx="15"/>
          </p:nvPr>
        </p:nvSpPr>
        <p:spPr/>
        <p:txBody>
          <a:bodyPr/>
          <a:lstStyle/>
          <a:p>
            <a:fld id="{19B51A1E-902D-48AF-9020-955120F399B6}" type="slidenum">
              <a:rPr lang="en-US" noProof="0" smtClean="0"/>
              <a:pPr/>
              <a:t>23</a:t>
            </a:fld>
            <a:endParaRPr lang="en-US" noProof="0" dirty="0"/>
          </a:p>
        </p:txBody>
      </p:sp>
      <p:pic>
        <p:nvPicPr>
          <p:cNvPr id="44" name="Content Placeholder 43">
            <a:extLst>
              <a:ext uri="{FF2B5EF4-FFF2-40B4-BE49-F238E27FC236}">
                <a16:creationId xmlns:a16="http://schemas.microsoft.com/office/drawing/2014/main" id="{0C2AD76B-8DFE-4EC3-8EBA-60D555CE95D0}"/>
              </a:ext>
            </a:extLst>
          </p:cNvPr>
          <p:cNvPicPr>
            <a:picLocks noGrp="1" noChangeAspect="1"/>
          </p:cNvPicPr>
          <p:nvPr>
            <p:ph idx="33"/>
          </p:nvPr>
        </p:nvPicPr>
        <p:blipFill>
          <a:blip r:embed="rId3" cstate="print">
            <a:extLst>
              <a:ext uri="{28A0092B-C50C-407E-A947-70E740481C1C}">
                <a14:useLocalDpi xmlns:a14="http://schemas.microsoft.com/office/drawing/2010/main" val="0"/>
              </a:ext>
            </a:extLst>
          </a:blip>
          <a:stretch>
            <a:fillRect/>
          </a:stretch>
        </p:blipFill>
        <p:spPr>
          <a:xfrm>
            <a:off x="6774027" y="1460343"/>
            <a:ext cx="3600450" cy="3600450"/>
          </a:xfrm>
        </p:spPr>
      </p:pic>
      <p:sp>
        <p:nvSpPr>
          <p:cNvPr id="39" name="Text Placeholder 28">
            <a:extLst>
              <a:ext uri="{FF2B5EF4-FFF2-40B4-BE49-F238E27FC236}">
                <a16:creationId xmlns:a16="http://schemas.microsoft.com/office/drawing/2014/main" id="{26D78D83-D955-486D-A689-3CF7CF2C2C0A}"/>
              </a:ext>
            </a:extLst>
          </p:cNvPr>
          <p:cNvSpPr txBox="1">
            <a:spLocks/>
          </p:cNvSpPr>
          <p:nvPr/>
        </p:nvSpPr>
        <p:spPr>
          <a:xfrm>
            <a:off x="6774476"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tx1"/>
                </a:solidFill>
                <a:latin typeface="+mj-lt"/>
              </a:rPr>
              <a:t>@azure_q8</a:t>
            </a:r>
          </a:p>
        </p:txBody>
      </p:sp>
    </p:spTree>
    <p:extLst>
      <p:ext uri="{BB962C8B-B14F-4D97-AF65-F5344CB8AC3E}">
        <p14:creationId xmlns:p14="http://schemas.microsoft.com/office/powerpoint/2010/main" val="227631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166226" y="813818"/>
            <a:ext cx="4385189" cy="1938992"/>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START YOUR Migration today</a:t>
            </a:r>
            <a:endParaRPr lang="en-US" sz="4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F948FAF-4993-4B76-AC36-4C5934F7EDFB}"/>
              </a:ext>
            </a:extLst>
          </p:cNvPr>
          <p:cNvPicPr>
            <a:picLocks noChangeAspect="1"/>
          </p:cNvPicPr>
          <p:nvPr/>
        </p:nvPicPr>
        <p:blipFill>
          <a:blip r:embed="rId2"/>
          <a:stretch>
            <a:fillRect/>
          </a:stretch>
        </p:blipFill>
        <p:spPr>
          <a:xfrm>
            <a:off x="0" y="0"/>
            <a:ext cx="6863782" cy="6858000"/>
          </a:xfrm>
          <a:prstGeom prst="rect">
            <a:avLst/>
          </a:prstGeom>
        </p:spPr>
      </p:pic>
      <p:sp>
        <p:nvSpPr>
          <p:cNvPr id="4" name="Rectangle 3">
            <a:extLst>
              <a:ext uri="{FF2B5EF4-FFF2-40B4-BE49-F238E27FC236}">
                <a16:creationId xmlns:a16="http://schemas.microsoft.com/office/drawing/2014/main" id="{D613B40B-D40E-41E5-9BD7-BEA7BA6EC3DA}"/>
              </a:ext>
            </a:extLst>
          </p:cNvPr>
          <p:cNvSpPr/>
          <p:nvPr/>
        </p:nvSpPr>
        <p:spPr>
          <a:xfrm>
            <a:off x="6957585" y="4105191"/>
            <a:ext cx="4802469" cy="646331"/>
          </a:xfrm>
          <a:prstGeom prst="rect">
            <a:avLst/>
          </a:prstGeom>
        </p:spPr>
        <p:txBody>
          <a:bodyPr wrap="none">
            <a:spAutoFit/>
          </a:bodyPr>
          <a:lstStyle/>
          <a:p>
            <a:r>
              <a:rPr lang="en-US" sz="3600" dirty="0">
                <a:solidFill>
                  <a:srgbClr val="0078D7"/>
                </a:solidFill>
                <a:latin typeface="-apple-system"/>
                <a:hlinkClick r:id="rId3"/>
              </a:rPr>
              <a:t>https://aka.ms/AA6923d</a:t>
            </a:r>
            <a:endParaRPr lang="en-US" sz="3600" dirty="0"/>
          </a:p>
        </p:txBody>
      </p:sp>
      <p:sp>
        <p:nvSpPr>
          <p:cNvPr id="7" name="Slide Number Placeholder 3">
            <a:extLst>
              <a:ext uri="{FF2B5EF4-FFF2-40B4-BE49-F238E27FC236}">
                <a16:creationId xmlns:a16="http://schemas.microsoft.com/office/drawing/2014/main" id="{45767FC9-2592-459B-8A15-5ABB732DB32D}"/>
              </a:ext>
            </a:extLst>
          </p:cNvPr>
          <p:cNvSpPr txBox="1">
            <a:spLocks/>
          </p:cNvSpPr>
          <p:nvPr/>
        </p:nvSpPr>
        <p:spPr>
          <a:xfrm>
            <a:off x="11727656" y="6277243"/>
            <a:ext cx="464344" cy="400188"/>
          </a:xfrm>
          <a:prstGeom prst="roundRect">
            <a:avLst>
              <a:gd name="adj" fmla="val 9526"/>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smtClean="0"/>
              <a:pPr/>
              <a:t>24</a:t>
            </a:fld>
            <a:endParaRPr lang="en-US" dirty="0"/>
          </a:p>
        </p:txBody>
      </p:sp>
    </p:spTree>
    <p:extLst>
      <p:ext uri="{BB962C8B-B14F-4D97-AF65-F5344CB8AC3E}">
        <p14:creationId xmlns:p14="http://schemas.microsoft.com/office/powerpoint/2010/main" val="288446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226208" y="813817"/>
            <a:ext cx="4385189" cy="1938992"/>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SEND US YOUR FEEDBACK!</a:t>
            </a:r>
            <a:endParaRPr lang="en-US" sz="4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F948FAF-4993-4B76-AC36-4C5934F7E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2" y="100668"/>
            <a:ext cx="6576763" cy="6576763"/>
          </a:xfrm>
          <a:prstGeom prst="rect">
            <a:avLst/>
          </a:prstGeom>
        </p:spPr>
      </p:pic>
      <p:sp>
        <p:nvSpPr>
          <p:cNvPr id="4" name="Rectangle 3">
            <a:extLst>
              <a:ext uri="{FF2B5EF4-FFF2-40B4-BE49-F238E27FC236}">
                <a16:creationId xmlns:a16="http://schemas.microsoft.com/office/drawing/2014/main" id="{D613B40B-D40E-41E5-9BD7-BEA7BA6EC3DA}"/>
              </a:ext>
            </a:extLst>
          </p:cNvPr>
          <p:cNvSpPr/>
          <p:nvPr/>
        </p:nvSpPr>
        <p:spPr>
          <a:xfrm>
            <a:off x="6957585" y="4105191"/>
            <a:ext cx="5055450" cy="1200329"/>
          </a:xfrm>
          <a:prstGeom prst="rect">
            <a:avLst/>
          </a:prstGeom>
        </p:spPr>
        <p:txBody>
          <a:bodyPr wrap="square">
            <a:spAutoFit/>
          </a:bodyPr>
          <a:lstStyle/>
          <a:p>
            <a:r>
              <a:rPr lang="en-US" sz="3600" dirty="0">
                <a:solidFill>
                  <a:srgbClr val="0078D7"/>
                </a:solidFill>
                <a:latin typeface="-apple-system"/>
                <a:hlinkClick r:id="rId3"/>
              </a:rPr>
              <a:t>https://www.surveymonkey.com/r/DQ8GS59</a:t>
            </a:r>
            <a:endParaRPr lang="en-US" sz="3600" dirty="0">
              <a:solidFill>
                <a:srgbClr val="0078D7"/>
              </a:solidFill>
              <a:latin typeface="-apple-system"/>
            </a:endParaRPr>
          </a:p>
        </p:txBody>
      </p:sp>
      <p:sp>
        <p:nvSpPr>
          <p:cNvPr id="7" name="Slide Number Placeholder 3">
            <a:extLst>
              <a:ext uri="{FF2B5EF4-FFF2-40B4-BE49-F238E27FC236}">
                <a16:creationId xmlns:a16="http://schemas.microsoft.com/office/drawing/2014/main" id="{45767FC9-2592-459B-8A15-5ABB732DB32D}"/>
              </a:ext>
            </a:extLst>
          </p:cNvPr>
          <p:cNvSpPr txBox="1">
            <a:spLocks/>
          </p:cNvSpPr>
          <p:nvPr/>
        </p:nvSpPr>
        <p:spPr>
          <a:xfrm>
            <a:off x="11727656" y="6277243"/>
            <a:ext cx="464344" cy="400188"/>
          </a:xfrm>
          <a:prstGeom prst="roundRect">
            <a:avLst>
              <a:gd name="adj" fmla="val 9526"/>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smtClean="0"/>
              <a:pPr/>
              <a:t>25</a:t>
            </a:fld>
            <a:endParaRPr lang="en-US" dirty="0"/>
          </a:p>
        </p:txBody>
      </p:sp>
    </p:spTree>
    <p:extLst>
      <p:ext uri="{BB962C8B-B14F-4D97-AF65-F5344CB8AC3E}">
        <p14:creationId xmlns:p14="http://schemas.microsoft.com/office/powerpoint/2010/main" val="204995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4400" dirty="0">
                <a:solidFill>
                  <a:schemeClr val="tx1"/>
                </a:solidFill>
              </a:rPr>
              <a:t>Resources</a:t>
            </a:r>
          </a:p>
        </p:txBody>
      </p:sp>
      <p:sp>
        <p:nvSpPr>
          <p:cNvPr id="6" name="Content Placeholder 5">
            <a:extLst>
              <a:ext uri="{FF2B5EF4-FFF2-40B4-BE49-F238E27FC236}">
                <a16:creationId xmlns:a16="http://schemas.microsoft.com/office/drawing/2014/main" id="{A32DF3B0-1DB0-4016-94C3-89F6EA49E23A}"/>
              </a:ext>
            </a:extLst>
          </p:cNvPr>
          <p:cNvSpPr>
            <a:spLocks noGrp="1"/>
          </p:cNvSpPr>
          <p:nvPr>
            <p:ph idx="1"/>
          </p:nvPr>
        </p:nvSpPr>
        <p:spPr>
          <a:xfrm>
            <a:off x="414416" y="1125137"/>
            <a:ext cx="9142823" cy="5552293"/>
          </a:xfrm>
        </p:spPr>
        <p:txBody>
          <a:bodyPr/>
          <a:lstStyle/>
          <a:p>
            <a:pPr>
              <a:spcAft>
                <a:spcPts val="600"/>
              </a:spcAft>
            </a:pPr>
            <a:r>
              <a:rPr lang="en-US" sz="2400" dirty="0">
                <a:hlinkClick r:id="rId2"/>
              </a:rPr>
              <a:t>https://docs.microsoft.com/en-us/azure/bot-service/?view=azure-bot-service-4.0</a:t>
            </a:r>
            <a:endParaRPr lang="en-US" sz="2400" dirty="0">
              <a:solidFill>
                <a:schemeClr val="accent1"/>
              </a:solidFill>
            </a:endParaRPr>
          </a:p>
          <a:p>
            <a:pPr>
              <a:spcAft>
                <a:spcPts val="600"/>
              </a:spcAft>
            </a:pPr>
            <a:r>
              <a:rPr lang="en-US" sz="2400" dirty="0">
                <a:hlinkClick r:id="rId3"/>
              </a:rPr>
              <a:t>https://docs.microsoft.com/en-us/azure/cognitive-services/qnamaker/overview/overview</a:t>
            </a:r>
            <a:endParaRPr lang="en-US" sz="2400" dirty="0"/>
          </a:p>
          <a:p>
            <a:pPr>
              <a:spcAft>
                <a:spcPts val="600"/>
              </a:spcAft>
            </a:pPr>
            <a:r>
              <a:rPr lang="en-US" sz="2400" dirty="0">
                <a:hlinkClick r:id="rId4"/>
              </a:rPr>
              <a:t>https://docs.microsoft.com/en-us/azure/cognitive-services/luis/what-is-luis</a:t>
            </a:r>
            <a:endParaRPr lang="en-US" sz="2400" dirty="0">
              <a:hlinkClick r:id="rId5"/>
            </a:endParaRPr>
          </a:p>
          <a:p>
            <a:pPr>
              <a:spcAft>
                <a:spcPts val="600"/>
              </a:spcAft>
            </a:pPr>
            <a:r>
              <a:rPr lang="en-US" sz="2400" dirty="0">
                <a:hlinkClick r:id="rId6"/>
              </a:rPr>
              <a:t>https://dev.botframework.com/</a:t>
            </a:r>
            <a:endParaRPr lang="en-US" sz="2400" dirty="0"/>
          </a:p>
          <a:p>
            <a:pPr>
              <a:spcAft>
                <a:spcPts val="600"/>
              </a:spcAft>
            </a:pPr>
            <a:r>
              <a:rPr lang="en-US" sz="2400" dirty="0">
                <a:hlinkClick r:id="rId5"/>
              </a:rPr>
              <a:t>https://chatbotsmagazine.com/chatbot-report-2019-global-trends-and-analysis-a487afec05b</a:t>
            </a:r>
            <a:endParaRPr lang="en-US" sz="2400" dirty="0"/>
          </a:p>
          <a:p>
            <a:pPr>
              <a:spcAft>
                <a:spcPts val="600"/>
              </a:spcAft>
            </a:pPr>
            <a:r>
              <a:rPr lang="en-US" sz="2400" dirty="0">
                <a:hlinkClick r:id="rId7"/>
              </a:rPr>
              <a:t>https://www.techmeet360.com/techtalksession/AzureBotFramework.pptx</a:t>
            </a:r>
            <a:endParaRPr lang="en-US" sz="2400" dirty="0"/>
          </a:p>
        </p:txBody>
      </p:sp>
      <p:sp>
        <p:nvSpPr>
          <p:cNvPr id="7" name="Slide Number Placeholder 2">
            <a:extLst>
              <a:ext uri="{FF2B5EF4-FFF2-40B4-BE49-F238E27FC236}">
                <a16:creationId xmlns:a16="http://schemas.microsoft.com/office/drawing/2014/main" id="{1A8B6393-D378-40BC-A6CB-48C547802DDB}"/>
              </a:ext>
            </a:extLst>
          </p:cNvPr>
          <p:cNvSpPr>
            <a:spLocks noGrp="1"/>
          </p:cNvSpPr>
          <p:nvPr>
            <p:ph type="sldNum" sz="quarter" idx="4"/>
          </p:nvPr>
        </p:nvSpPr>
        <p:spPr>
          <a:xfrm>
            <a:off x="11727656" y="6277243"/>
            <a:ext cx="464344" cy="400188"/>
          </a:xfrm>
        </p:spPr>
        <p:txBody>
          <a:bodyPr/>
          <a:lstStyle/>
          <a:p>
            <a:fld id="{19B51A1E-902D-48AF-9020-955120F399B6}" type="slidenum">
              <a:rPr lang="en-US" noProof="0" smtClean="0"/>
              <a:pPr/>
              <a:t>26</a:t>
            </a:fld>
            <a:endParaRPr lang="en-US" noProof="0" dirty="0"/>
          </a:p>
        </p:txBody>
      </p:sp>
    </p:spTree>
    <p:extLst>
      <p:ext uri="{BB962C8B-B14F-4D97-AF65-F5344CB8AC3E}">
        <p14:creationId xmlns:p14="http://schemas.microsoft.com/office/powerpoint/2010/main" val="4190500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3">
            <a:extLst>
              <a:ext uri="{FF2B5EF4-FFF2-40B4-BE49-F238E27FC236}">
                <a16:creationId xmlns:a16="http://schemas.microsoft.com/office/drawing/2014/main" id="{82D62542-732D-4CAE-9057-93930CAF2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15">
            <a:extLst>
              <a:ext uri="{FF2B5EF4-FFF2-40B4-BE49-F238E27FC236}">
                <a16:creationId xmlns:a16="http://schemas.microsoft.com/office/drawing/2014/main" id="{BD44B13E-5D8C-4D46-917F-29A6AD81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A8A7F024-7A50-4CAA-BEDC-C4DA439EC7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CBF7C5E3-3522-4FD6-A927-C37F276810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3844540-ABDE-40C9-A24D-2D47253993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32428B88-297F-4FCC-A5C8-1C3E619EB2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F659ABF4-8881-44AC-852C-5D368A2363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2C46FA5D-5BC7-483D-B560-3A5BE70BEC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DC248F3F-2678-4587-9DF3-B5AC0A2C95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0937B686-2E5D-4E3A-8278-5201DFA525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A0DD5A03-18FF-4798-9D6B-8AFB8E1EF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496A90F5-ED19-486E-B11C-7B9A52513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a:extLst>
                <a:ext uri="{FF2B5EF4-FFF2-40B4-BE49-F238E27FC236}">
                  <a16:creationId xmlns:a16="http://schemas.microsoft.com/office/drawing/2014/main" id="{5AC1538B-C292-4B55-B8E6-145768F6BB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CBEEEAE9-588E-48D5-B54A-139ABAA84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7">
              <a:extLst>
                <a:ext uri="{FF2B5EF4-FFF2-40B4-BE49-F238E27FC236}">
                  <a16:creationId xmlns:a16="http://schemas.microsoft.com/office/drawing/2014/main" id="{E3986173-39C2-40E4-AF9C-3D6816D475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8">
              <a:extLst>
                <a:ext uri="{FF2B5EF4-FFF2-40B4-BE49-F238E27FC236}">
                  <a16:creationId xmlns:a16="http://schemas.microsoft.com/office/drawing/2014/main" id="{969076E8-4EC7-4561-9747-0164841679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9">
              <a:extLst>
                <a:ext uri="{FF2B5EF4-FFF2-40B4-BE49-F238E27FC236}">
                  <a16:creationId xmlns:a16="http://schemas.microsoft.com/office/drawing/2014/main" id="{CD55027D-97FB-4C8A-AE16-B5F49EFA89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0">
              <a:extLst>
                <a:ext uri="{FF2B5EF4-FFF2-40B4-BE49-F238E27FC236}">
                  <a16:creationId xmlns:a16="http://schemas.microsoft.com/office/drawing/2014/main" id="{D3C94C24-AE67-42F8-90B0-0A2F0A7160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id="{DD6D31FA-53DB-4DA2-A173-33B306419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2">
              <a:extLst>
                <a:ext uri="{FF2B5EF4-FFF2-40B4-BE49-F238E27FC236}">
                  <a16:creationId xmlns:a16="http://schemas.microsoft.com/office/drawing/2014/main" id="{7990DF8D-3EB0-47CA-B5FE-C9C9058B14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3">
              <a:extLst>
                <a:ext uri="{FF2B5EF4-FFF2-40B4-BE49-F238E27FC236}">
                  <a16:creationId xmlns:a16="http://schemas.microsoft.com/office/drawing/2014/main" id="{0A35CB93-4349-4B69-8CBA-B742CFF76B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36">
            <a:extLst>
              <a:ext uri="{FF2B5EF4-FFF2-40B4-BE49-F238E27FC236}">
                <a16:creationId xmlns:a16="http://schemas.microsoft.com/office/drawing/2014/main" id="{8C09241C-06C0-415B-9FD0-B55B9A3A97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38" name="Isosceles Triangle 39">
              <a:extLst>
                <a:ext uri="{FF2B5EF4-FFF2-40B4-BE49-F238E27FC236}">
                  <a16:creationId xmlns:a16="http://schemas.microsoft.com/office/drawing/2014/main" id="{8447B18C-79F2-49D5-8425-396A512DC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E1DCFE6-D442-4A73-9444-8588EDA99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Placeholder 8">
            <a:extLst>
              <a:ext uri="{FF2B5EF4-FFF2-40B4-BE49-F238E27FC236}">
                <a16:creationId xmlns:a16="http://schemas.microsoft.com/office/drawing/2014/main" id="{49FB970D-F185-4A3F-8143-F76DB78701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17664" y="9860"/>
            <a:ext cx="9127022" cy="6851690"/>
          </a:xfrm>
          <a:prstGeom prst="rect">
            <a:avLst/>
          </a:prstGeom>
          <a:ln w="12700">
            <a:noFill/>
          </a:ln>
        </p:spPr>
      </p:pic>
      <p:sp>
        <p:nvSpPr>
          <p:cNvPr id="3" name="Title 2">
            <a:extLst>
              <a:ext uri="{FF2B5EF4-FFF2-40B4-BE49-F238E27FC236}">
                <a16:creationId xmlns:a16="http://schemas.microsoft.com/office/drawing/2014/main" id="{AA04DD0D-B0F4-45F7-AB27-7826BA09CE10}"/>
              </a:ext>
            </a:extLst>
          </p:cNvPr>
          <p:cNvSpPr>
            <a:spLocks noGrp="1"/>
          </p:cNvSpPr>
          <p:nvPr>
            <p:ph type="ctrTitle"/>
          </p:nvPr>
        </p:nvSpPr>
        <p:spPr>
          <a:xfrm>
            <a:off x="3233640" y="5669145"/>
            <a:ext cx="5495069" cy="1184237"/>
          </a:xfrm>
        </p:spPr>
        <p:txBody>
          <a:bodyPr vert="horz" lIns="91440" tIns="45720" rIns="91440" bIns="45720" rtlCol="0" anchor="b">
            <a:normAutofit fontScale="90000"/>
          </a:bodyPr>
          <a:lstStyle/>
          <a:p>
            <a:pPr algn="ctr">
              <a:lnSpc>
                <a:spcPct val="90000"/>
              </a:lnSpc>
            </a:pPr>
            <a:r>
              <a:rPr lang="en-US" sz="4000" kern="1200" dirty="0">
                <a:solidFill>
                  <a:srgbClr val="FFFFFF"/>
                </a:solidFill>
                <a:ea typeface="+mj-ea"/>
                <a:cs typeface="+mj-cs"/>
              </a:rPr>
              <a:t>Thank </a:t>
            </a:r>
            <a:br>
              <a:rPr lang="en-US" sz="4000" kern="1200" dirty="0">
                <a:solidFill>
                  <a:srgbClr val="FFFFFF"/>
                </a:solidFill>
                <a:ea typeface="+mj-ea"/>
                <a:cs typeface="+mj-cs"/>
              </a:rPr>
            </a:br>
            <a:r>
              <a:rPr lang="en-US" sz="4000" kern="1200" dirty="0">
                <a:solidFill>
                  <a:srgbClr val="FFFFFF"/>
                </a:solidFill>
                <a:ea typeface="+mj-ea"/>
                <a:cs typeface="+mj-cs"/>
              </a:rPr>
              <a:t>You!</a:t>
            </a:r>
          </a:p>
        </p:txBody>
      </p:sp>
      <p:sp>
        <p:nvSpPr>
          <p:cNvPr id="2" name="TextBox 1">
            <a:extLst>
              <a:ext uri="{FF2B5EF4-FFF2-40B4-BE49-F238E27FC236}">
                <a16:creationId xmlns:a16="http://schemas.microsoft.com/office/drawing/2014/main" id="{4D3C7D85-7A7A-4BC0-B3BD-659EBAB665F4}"/>
              </a:ext>
            </a:extLst>
          </p:cNvPr>
          <p:cNvSpPr txBox="1"/>
          <p:nvPr/>
        </p:nvSpPr>
        <p:spPr>
          <a:xfrm>
            <a:off x="3276558" y="33089"/>
            <a:ext cx="5639369"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dirty="0">
                <a:solidFill>
                  <a:schemeClr val="accent2"/>
                </a:solidFill>
                <a:latin typeface="Corbel (Headings)"/>
              </a:rPr>
              <a:t>Let’s have another group photo 	</a:t>
            </a:r>
          </a:p>
        </p:txBody>
      </p:sp>
      <p:pic>
        <p:nvPicPr>
          <p:cNvPr id="5" name="Picture 4">
            <a:extLst>
              <a:ext uri="{FF2B5EF4-FFF2-40B4-BE49-F238E27FC236}">
                <a16:creationId xmlns:a16="http://schemas.microsoft.com/office/drawing/2014/main" id="{FD306807-814D-4453-9DF3-FD1BB557A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139" y="633253"/>
            <a:ext cx="562969" cy="552756"/>
          </a:xfrm>
          <a:prstGeom prst="rect">
            <a:avLst/>
          </a:prstGeom>
        </p:spPr>
      </p:pic>
    </p:spTree>
    <p:extLst>
      <p:ext uri="{BB962C8B-B14F-4D97-AF65-F5344CB8AC3E}">
        <p14:creationId xmlns:p14="http://schemas.microsoft.com/office/powerpoint/2010/main" val="98750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610B53-BE39-4EFB-B686-9C5728E3D3D5}"/>
              </a:ext>
            </a:extLst>
          </p:cNvPr>
          <p:cNvSpPr>
            <a:spLocks noGrp="1"/>
          </p:cNvSpPr>
          <p:nvPr>
            <p:ph sz="half" idx="1"/>
          </p:nvPr>
        </p:nvSpPr>
        <p:spPr>
          <a:xfrm>
            <a:off x="655321" y="2575033"/>
            <a:ext cx="5120113" cy="4102381"/>
          </a:xfrm>
        </p:spPr>
        <p:txBody>
          <a:bodyPr vert="horz" lIns="91440" tIns="45720" rIns="91440" bIns="45720" rtlCol="0">
            <a:normAutofit/>
          </a:bodyPr>
          <a:lstStyle/>
          <a:p>
            <a:pPr marL="0" indent="0">
              <a:buNone/>
            </a:pPr>
            <a:r>
              <a:rPr lang="en-US" b="1" dirty="0">
                <a:latin typeface="Segoe UI Light (Headings)"/>
              </a:rPr>
              <a:t>Overview</a:t>
            </a:r>
          </a:p>
          <a:p>
            <a:pPr marL="285750" indent="-285750">
              <a:lnSpc>
                <a:spcPct val="110000"/>
              </a:lnSpc>
            </a:pPr>
            <a:r>
              <a:rPr lang="en-US" sz="1300" dirty="0"/>
              <a:t>Senior Software Engineer for Kuwait Oil Company.</a:t>
            </a:r>
          </a:p>
          <a:p>
            <a:pPr marL="285750" indent="-285750">
              <a:lnSpc>
                <a:spcPct val="110000"/>
              </a:lnSpc>
            </a:pPr>
            <a:r>
              <a:rPr lang="en-US" sz="1300" dirty="0"/>
              <a:t>+15 years of experience in Software Engineering. I participated in multiple projects in different business domains range from E-learning, Banking, Oil, E-booing and Hotels management.</a:t>
            </a:r>
          </a:p>
          <a:p>
            <a:pPr indent="-228600"/>
            <a:endParaRPr lang="en-US" sz="700" dirty="0">
              <a:solidFill>
                <a:schemeClr val="tx1"/>
              </a:solidFill>
            </a:endParaRPr>
          </a:p>
          <a:p>
            <a:pPr marL="0" indent="0">
              <a:buNone/>
            </a:pPr>
            <a:r>
              <a:rPr lang="en-US" b="1" dirty="0">
                <a:latin typeface="Segoe UI Light (Headings)"/>
              </a:rPr>
              <a:t>Certifications</a:t>
            </a:r>
          </a:p>
          <a:p>
            <a:pPr indent="-228600"/>
            <a:r>
              <a:rPr lang="en-US" sz="1300" dirty="0"/>
              <a:t>PSM I Certified.</a:t>
            </a:r>
          </a:p>
          <a:p>
            <a:pPr indent="-228600"/>
            <a:r>
              <a:rPr lang="en-US" sz="1400" dirty="0"/>
              <a:t>ITIL®</a:t>
            </a:r>
            <a:r>
              <a:rPr lang="en-US" sz="1300" dirty="0"/>
              <a:t> Certified.</a:t>
            </a:r>
          </a:p>
          <a:p>
            <a:pPr indent="-228600"/>
            <a:r>
              <a:rPr lang="en-US" sz="1400" dirty="0"/>
              <a:t>PRINCE2® Certified</a:t>
            </a:r>
            <a:r>
              <a:rPr lang="en-US" sz="1300" dirty="0"/>
              <a:t>.</a:t>
            </a:r>
          </a:p>
          <a:p>
            <a:pPr marL="38100" indent="0">
              <a:buNone/>
            </a:pPr>
            <a:endParaRPr lang="en-US" sz="700" dirty="0">
              <a:solidFill>
                <a:schemeClr val="tx1"/>
              </a:solidFill>
            </a:endParaRPr>
          </a:p>
          <a:p>
            <a:pPr marL="0" indent="0">
              <a:buNone/>
            </a:pPr>
            <a:r>
              <a:rPr lang="en-US" b="1" dirty="0">
                <a:latin typeface="Segoe UI Light (Headings)"/>
              </a:rPr>
              <a:t>Contact</a:t>
            </a:r>
            <a:r>
              <a:rPr lang="en-US" sz="700" b="1" dirty="0">
                <a:solidFill>
                  <a:schemeClr val="tx1"/>
                </a:solidFill>
              </a:rPr>
              <a:t> </a:t>
            </a:r>
            <a:r>
              <a:rPr lang="en-US" b="1" dirty="0">
                <a:latin typeface="Segoe UI Light (Headings)"/>
              </a:rPr>
              <a:t>Details</a:t>
            </a:r>
          </a:p>
          <a:p>
            <a:pPr marL="38100" indent="0">
              <a:buNone/>
            </a:pPr>
            <a:r>
              <a:rPr lang="en-US" sz="1300" dirty="0"/>
              <a:t>    </a:t>
            </a:r>
            <a:r>
              <a:rPr lang="en-US" sz="1300" dirty="0">
                <a:solidFill>
                  <a:srgbClr val="00B0F0"/>
                </a:solidFill>
                <a:hlinkClick r:id="rId2"/>
              </a:rPr>
              <a:t>https://www.linkedin.com/in/amirismailyousef/</a:t>
            </a:r>
            <a:endParaRPr lang="en-US" sz="1300" dirty="0">
              <a:solidFill>
                <a:srgbClr val="00B0F0"/>
              </a:solidFill>
            </a:endParaRPr>
          </a:p>
        </p:txBody>
      </p:sp>
      <p:pic>
        <p:nvPicPr>
          <p:cNvPr id="5" name="Picture Placeholder 4">
            <a:extLst>
              <a:ext uri="{FF2B5EF4-FFF2-40B4-BE49-F238E27FC236}">
                <a16:creationId xmlns:a16="http://schemas.microsoft.com/office/drawing/2014/main" id="{1B864F88-977E-48DA-A1DF-D624896E18A5}"/>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l="18761" r="1" b="1"/>
          <a:stretch/>
        </p:blipFill>
        <p:spPr>
          <a:xfrm>
            <a:off x="5878849" y="10"/>
            <a:ext cx="6313150" cy="68579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7" name="Picture 6">
            <a:extLst>
              <a:ext uri="{FF2B5EF4-FFF2-40B4-BE49-F238E27FC236}">
                <a16:creationId xmlns:a16="http://schemas.microsoft.com/office/drawing/2014/main" id="{91F13A2A-C8C5-4F10-9751-AB0D619F3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 y="6277243"/>
            <a:ext cx="166379" cy="152118"/>
          </a:xfrm>
          <a:prstGeom prst="rect">
            <a:avLst/>
          </a:prstGeom>
        </p:spPr>
      </p:pic>
      <p:sp>
        <p:nvSpPr>
          <p:cNvPr id="27" name="Title 1">
            <a:extLst>
              <a:ext uri="{FF2B5EF4-FFF2-40B4-BE49-F238E27FC236}">
                <a16:creationId xmlns:a16="http://schemas.microsoft.com/office/drawing/2014/main" id="{034D7B16-11A7-4A38-8098-C3ACF6C0C973}"/>
              </a:ext>
            </a:extLst>
          </p:cNvPr>
          <p:cNvSpPr txBox="1">
            <a:spLocks/>
          </p:cNvSpPr>
          <p:nvPr/>
        </p:nvSpPr>
        <p:spPr>
          <a:xfrm>
            <a:off x="655320" y="365125"/>
            <a:ext cx="5120114" cy="1692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5400" dirty="0"/>
              <a:t>Amir Ismail</a:t>
            </a:r>
          </a:p>
        </p:txBody>
      </p:sp>
    </p:spTree>
    <p:extLst>
      <p:ext uri="{BB962C8B-B14F-4D97-AF65-F5344CB8AC3E}">
        <p14:creationId xmlns:p14="http://schemas.microsoft.com/office/powerpoint/2010/main" val="2614432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5961E0-3117-4E1A-84EA-A62AC6FA43E5}"/>
              </a:ext>
            </a:extLst>
          </p:cNvPr>
          <p:cNvSpPr>
            <a:spLocks noGrp="1"/>
          </p:cNvSpPr>
          <p:nvPr>
            <p:ph type="title"/>
          </p:nvPr>
        </p:nvSpPr>
        <p:spPr>
          <a:xfrm>
            <a:off x="422900" y="540167"/>
            <a:ext cx="5370576" cy="2135867"/>
          </a:xfrm>
        </p:spPr>
        <p:txBody>
          <a:bodyPr vert="horz" lIns="91440" tIns="45720" rIns="91440" bIns="45720" rtlCol="0" anchor="b">
            <a:normAutofit/>
          </a:bodyPr>
          <a:lstStyle/>
          <a:p>
            <a:r>
              <a:rPr lang="en-US" sz="4800" kern="1200" dirty="0">
                <a:solidFill>
                  <a:schemeClr val="tx1"/>
                </a:solidFill>
                <a:latin typeface="+mj-lt"/>
                <a:ea typeface="+mj-ea"/>
                <a:cs typeface="+mj-cs"/>
              </a:rPr>
              <a:t>What is Bot?</a:t>
            </a:r>
          </a:p>
        </p:txBody>
      </p:sp>
      <p:sp>
        <p:nvSpPr>
          <p:cNvPr id="10" name="Rectangle 9">
            <a:extLst>
              <a:ext uri="{FF2B5EF4-FFF2-40B4-BE49-F238E27FC236}">
                <a16:creationId xmlns:a16="http://schemas.microsoft.com/office/drawing/2014/main" id="{27ACE96D-E327-4A4A-BADE-AA01A6AFC03A}"/>
              </a:ext>
            </a:extLst>
          </p:cNvPr>
          <p:cNvSpPr/>
          <p:nvPr/>
        </p:nvSpPr>
        <p:spPr>
          <a:xfrm>
            <a:off x="422899" y="2880452"/>
            <a:ext cx="7169137" cy="309544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1" dirty="0">
                <a:latin typeface="Corbel" panose="020B0503020204020204" pitchFamily="34" charset="0"/>
              </a:rPr>
              <a:t>Application</a:t>
            </a:r>
            <a:r>
              <a:rPr lang="en-US" sz="2400" dirty="0">
                <a:latin typeface="Corbel" panose="020B0503020204020204" pitchFamily="34" charset="0"/>
              </a:rPr>
              <a:t> that performs one or more automated tasks. Typically, bots perform tasks that are both simple and structurally repetitive, at a much higher rate than would be possible for a human alone.</a:t>
            </a:r>
          </a:p>
          <a:p>
            <a:pPr marL="285750" indent="-228600">
              <a:lnSpc>
                <a:spcPct val="90000"/>
              </a:lnSpc>
              <a:spcAft>
                <a:spcPts val="600"/>
              </a:spcAft>
              <a:buFont typeface="Arial" panose="020B0604020202020204" pitchFamily="34" charset="0"/>
              <a:buChar char="•"/>
            </a:pPr>
            <a:endParaRPr lang="en-US" sz="2400" dirty="0">
              <a:latin typeface="Corbel" panose="020B0503020204020204" pitchFamily="34" charset="0"/>
            </a:endParaRPr>
          </a:p>
          <a:p>
            <a:pPr marL="285750" indent="-228600">
              <a:lnSpc>
                <a:spcPct val="90000"/>
              </a:lnSpc>
              <a:spcAft>
                <a:spcPts val="600"/>
              </a:spcAft>
              <a:buFont typeface="Arial" panose="020B0604020202020204" pitchFamily="34" charset="0"/>
              <a:buChar char="•"/>
            </a:pPr>
            <a:r>
              <a:rPr lang="en-US" sz="2400" dirty="0">
                <a:latin typeface="Corbel" panose="020B0503020204020204" pitchFamily="34" charset="0"/>
              </a:rPr>
              <a:t>Yes, just an </a:t>
            </a:r>
            <a:r>
              <a:rPr lang="en-US" sz="2400" b="1" dirty="0">
                <a:latin typeface="Corbel" panose="020B0503020204020204" pitchFamily="34" charset="0"/>
              </a:rPr>
              <a:t>application</a:t>
            </a:r>
            <a:r>
              <a:rPr lang="en-US" sz="2400" dirty="0">
                <a:latin typeface="Corbel" panose="020B0503020204020204" pitchFamily="34" charset="0"/>
              </a:rPr>
              <a:t> 😮</a:t>
            </a:r>
          </a:p>
        </p:txBody>
      </p:sp>
      <p:pic>
        <p:nvPicPr>
          <p:cNvPr id="9" name="Graphic 8" descr="Robot">
            <a:extLst>
              <a:ext uri="{FF2B5EF4-FFF2-40B4-BE49-F238E27FC236}">
                <a16:creationId xmlns:a16="http://schemas.microsoft.com/office/drawing/2014/main" id="{A43443A1-C772-44F6-A19B-39F9BBBEB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4100" y="1223613"/>
            <a:ext cx="4404044" cy="4404044"/>
          </a:xfrm>
          <a:prstGeom prst="rect">
            <a:avLst/>
          </a:prstGeom>
        </p:spPr>
      </p:pic>
      <p:sp>
        <p:nvSpPr>
          <p:cNvPr id="35" name="Slide Number Placeholder 5">
            <a:extLst>
              <a:ext uri="{FF2B5EF4-FFF2-40B4-BE49-F238E27FC236}">
                <a16:creationId xmlns:a16="http://schemas.microsoft.com/office/drawing/2014/main" id="{461C226C-B438-4956-9BC4-B80EF6C0885A}"/>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4</a:t>
            </a:fld>
            <a:endParaRPr lang="en-US"/>
          </a:p>
        </p:txBody>
      </p:sp>
    </p:spTree>
    <p:extLst>
      <p:ext uri="{BB962C8B-B14F-4D97-AF65-F5344CB8AC3E}">
        <p14:creationId xmlns:p14="http://schemas.microsoft.com/office/powerpoint/2010/main" val="1829912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5961E0-3117-4E1A-84EA-A62AC6FA43E5}"/>
              </a:ext>
            </a:extLst>
          </p:cNvPr>
          <p:cNvSpPr>
            <a:spLocks noGrp="1"/>
          </p:cNvSpPr>
          <p:nvPr>
            <p:ph type="title"/>
          </p:nvPr>
        </p:nvSpPr>
        <p:spPr>
          <a:xfrm>
            <a:off x="422900" y="540167"/>
            <a:ext cx="5370576" cy="2135867"/>
          </a:xfrm>
        </p:spPr>
        <p:txBody>
          <a:bodyPr vert="horz" lIns="91440" tIns="45720" rIns="91440" bIns="45720" rtlCol="0" anchor="b">
            <a:normAutofit/>
          </a:bodyPr>
          <a:lstStyle/>
          <a:p>
            <a:r>
              <a:rPr lang="en-US" sz="4800" kern="1200" dirty="0">
                <a:solidFill>
                  <a:schemeClr val="tx1"/>
                </a:solidFill>
                <a:latin typeface="+mj-lt"/>
                <a:ea typeface="+mj-ea"/>
                <a:cs typeface="+mj-cs"/>
              </a:rPr>
              <a:t>What is Chatbot?</a:t>
            </a:r>
          </a:p>
        </p:txBody>
      </p:sp>
      <p:sp>
        <p:nvSpPr>
          <p:cNvPr id="10" name="Rectangle 9">
            <a:extLst>
              <a:ext uri="{FF2B5EF4-FFF2-40B4-BE49-F238E27FC236}">
                <a16:creationId xmlns:a16="http://schemas.microsoft.com/office/drawing/2014/main" id="{27ACE96D-E327-4A4A-BADE-AA01A6AFC03A}"/>
              </a:ext>
            </a:extLst>
          </p:cNvPr>
          <p:cNvSpPr/>
          <p:nvPr/>
        </p:nvSpPr>
        <p:spPr>
          <a:xfrm>
            <a:off x="422900" y="2880452"/>
            <a:ext cx="5370576" cy="309544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latin typeface="+mj-lt"/>
              </a:rPr>
              <a:t>An </a:t>
            </a:r>
            <a:r>
              <a:rPr lang="en-US" b="1" dirty="0">
                <a:latin typeface="+mj-lt"/>
              </a:rPr>
              <a:t>application</a:t>
            </a:r>
            <a:r>
              <a:rPr lang="en-US" dirty="0">
                <a:latin typeface="+mj-lt"/>
              </a:rPr>
              <a:t> that conducts a </a:t>
            </a:r>
            <a:r>
              <a:rPr lang="en-US" b="1" dirty="0">
                <a:latin typeface="+mj-lt"/>
              </a:rPr>
              <a:t>conversation</a:t>
            </a:r>
            <a:r>
              <a:rPr lang="en-US" dirty="0">
                <a:latin typeface="+mj-lt"/>
              </a:rPr>
              <a:t> via auditory or textual methods.</a:t>
            </a:r>
          </a:p>
          <a:p>
            <a:pPr marL="285750" indent="-228600">
              <a:lnSpc>
                <a:spcPct val="90000"/>
              </a:lnSpc>
              <a:spcAft>
                <a:spcPts val="600"/>
              </a:spcAft>
              <a:buFont typeface="Arial" panose="020B0604020202020204" pitchFamily="34" charset="0"/>
              <a:buChar char="•"/>
            </a:pPr>
            <a:endParaRPr lang="en-US" dirty="0">
              <a:latin typeface="+mj-lt"/>
            </a:endParaRPr>
          </a:p>
          <a:p>
            <a:pPr marL="285750" indent="-228600">
              <a:lnSpc>
                <a:spcPct val="90000"/>
              </a:lnSpc>
              <a:spcAft>
                <a:spcPts val="600"/>
              </a:spcAft>
              <a:buFont typeface="Arial" panose="020B0604020202020204" pitchFamily="34" charset="0"/>
              <a:buChar char="•"/>
            </a:pPr>
            <a:r>
              <a:rPr lang="en-US" dirty="0">
                <a:latin typeface="+mj-lt"/>
              </a:rPr>
              <a:t>Chatbots are typically used in dialog systems for various practical purposes including customer service or information acquisition. Some chatbots use sophisticated natural language processing systems, but many simpler ones scan for keywords within the input, then pull a reply with the most matching keywords, or the most similar wording pattern, from a database.</a:t>
            </a:r>
          </a:p>
        </p:txBody>
      </p:sp>
      <p:pic>
        <p:nvPicPr>
          <p:cNvPr id="9" name="Graphic 8" descr="Robot">
            <a:extLst>
              <a:ext uri="{FF2B5EF4-FFF2-40B4-BE49-F238E27FC236}">
                <a16:creationId xmlns:a16="http://schemas.microsoft.com/office/drawing/2014/main" id="{A43443A1-C772-44F6-A19B-39F9BBBEB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54100" y="1223613"/>
            <a:ext cx="4404044" cy="4404044"/>
          </a:xfrm>
          <a:prstGeom prst="rect">
            <a:avLst/>
          </a:prstGeom>
        </p:spPr>
      </p:pic>
      <p:sp>
        <p:nvSpPr>
          <p:cNvPr id="35" name="Slide Number Placeholder 5">
            <a:extLst>
              <a:ext uri="{FF2B5EF4-FFF2-40B4-BE49-F238E27FC236}">
                <a16:creationId xmlns:a16="http://schemas.microsoft.com/office/drawing/2014/main" id="{461C226C-B438-4956-9BC4-B80EF6C0885A}"/>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5</a:t>
            </a:fld>
            <a:endParaRPr lang="en-US"/>
          </a:p>
        </p:txBody>
      </p:sp>
      <p:sp>
        <p:nvSpPr>
          <p:cNvPr id="2" name="Speech Bubble: Rectangle with Corners Rounded 1">
            <a:extLst>
              <a:ext uri="{FF2B5EF4-FFF2-40B4-BE49-F238E27FC236}">
                <a16:creationId xmlns:a16="http://schemas.microsoft.com/office/drawing/2014/main" id="{B95A0EB5-FFD8-4C97-B823-837608CA2338}"/>
              </a:ext>
            </a:extLst>
          </p:cNvPr>
          <p:cNvSpPr/>
          <p:nvPr/>
        </p:nvSpPr>
        <p:spPr>
          <a:xfrm>
            <a:off x="7130643" y="1048624"/>
            <a:ext cx="1342239" cy="813732"/>
          </a:xfrm>
          <a:prstGeom prst="wedgeRoundRectCallout">
            <a:avLst>
              <a:gd name="adj1" fmla="val 52292"/>
              <a:gd name="adj2" fmla="val 8002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Hi there!</a:t>
            </a:r>
          </a:p>
        </p:txBody>
      </p:sp>
    </p:spTree>
    <p:extLst>
      <p:ext uri="{BB962C8B-B14F-4D97-AF65-F5344CB8AC3E}">
        <p14:creationId xmlns:p14="http://schemas.microsoft.com/office/powerpoint/2010/main" val="247010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36CD847-DB73-4CF8-A9A6-5609BBB31693}"/>
              </a:ext>
            </a:extLst>
          </p:cNvPr>
          <p:cNvSpPr>
            <a:spLocks noGrp="1"/>
          </p:cNvSpPr>
          <p:nvPr>
            <p:ph type="title"/>
          </p:nvPr>
        </p:nvSpPr>
        <p:spPr/>
        <p:txBody>
          <a:bodyPr/>
          <a:lstStyle/>
          <a:p>
            <a:r>
              <a:rPr lang="en-US" dirty="0">
                <a:solidFill>
                  <a:schemeClr val="tx1"/>
                </a:solidFill>
              </a:rPr>
              <a:t>The History of Chatbots</a:t>
            </a:r>
          </a:p>
        </p:txBody>
      </p:sp>
      <p:sp>
        <p:nvSpPr>
          <p:cNvPr id="4" name="Slide Number Placeholder 3">
            <a:extLst>
              <a:ext uri="{FF2B5EF4-FFF2-40B4-BE49-F238E27FC236}">
                <a16:creationId xmlns:a16="http://schemas.microsoft.com/office/drawing/2014/main" id="{4764DE78-31EC-426A-9785-A4DE1ABAB6D6}"/>
              </a:ext>
            </a:extLst>
          </p:cNvPr>
          <p:cNvSpPr>
            <a:spLocks noGrp="1"/>
          </p:cNvSpPr>
          <p:nvPr>
            <p:ph type="sldNum" sz="quarter" idx="4"/>
          </p:nvPr>
        </p:nvSpPr>
        <p:spPr/>
        <p:txBody>
          <a:bodyPr/>
          <a:lstStyle/>
          <a:p>
            <a:fld id="{19B51A1E-902D-48AF-9020-955120F399B6}" type="slidenum">
              <a:rPr lang="en-US" noProof="0" smtClean="0"/>
              <a:pPr/>
              <a:t>6</a:t>
            </a:fld>
            <a:endParaRPr lang="en-US" noProof="0" dirty="0"/>
          </a:p>
        </p:txBody>
      </p:sp>
      <p:graphicFrame>
        <p:nvGraphicFramePr>
          <p:cNvPr id="17" name="Content Placeholder 16">
            <a:extLst>
              <a:ext uri="{FF2B5EF4-FFF2-40B4-BE49-F238E27FC236}">
                <a16:creationId xmlns:a16="http://schemas.microsoft.com/office/drawing/2014/main" id="{505870D2-EF3F-450C-9F40-C691DB8FBF5C}"/>
              </a:ext>
            </a:extLst>
          </p:cNvPr>
          <p:cNvGraphicFramePr>
            <a:graphicFrameLocks noGrp="1"/>
          </p:cNvGraphicFramePr>
          <p:nvPr>
            <p:ph idx="1"/>
            <p:extLst>
              <p:ext uri="{D42A27DB-BD31-4B8C-83A1-F6EECF244321}">
                <p14:modId xmlns:p14="http://schemas.microsoft.com/office/powerpoint/2010/main" val="4279285454"/>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55443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36CD847-DB73-4CF8-A9A6-5609BBB31693}"/>
              </a:ext>
            </a:extLst>
          </p:cNvPr>
          <p:cNvSpPr>
            <a:spLocks noGrp="1"/>
          </p:cNvSpPr>
          <p:nvPr>
            <p:ph type="title"/>
          </p:nvPr>
        </p:nvSpPr>
        <p:spPr/>
        <p:txBody>
          <a:bodyPr/>
          <a:lstStyle/>
          <a:p>
            <a:r>
              <a:rPr lang="en-US" dirty="0">
                <a:solidFill>
                  <a:schemeClr val="tx1"/>
                </a:solidFill>
                <a:latin typeface="Corbel (Headings)"/>
              </a:rPr>
              <a:t>Where you would find them</a:t>
            </a:r>
            <a:endParaRPr lang="en-US" dirty="0"/>
          </a:p>
        </p:txBody>
      </p:sp>
      <p:sp>
        <p:nvSpPr>
          <p:cNvPr id="4" name="Slide Number Placeholder 3">
            <a:extLst>
              <a:ext uri="{FF2B5EF4-FFF2-40B4-BE49-F238E27FC236}">
                <a16:creationId xmlns:a16="http://schemas.microsoft.com/office/drawing/2014/main" id="{4764DE78-31EC-426A-9785-A4DE1ABAB6D6}"/>
              </a:ext>
            </a:extLst>
          </p:cNvPr>
          <p:cNvSpPr>
            <a:spLocks noGrp="1"/>
          </p:cNvSpPr>
          <p:nvPr>
            <p:ph type="sldNum" sz="quarter" idx="4"/>
          </p:nvPr>
        </p:nvSpPr>
        <p:spPr/>
        <p:txBody>
          <a:bodyPr/>
          <a:lstStyle/>
          <a:p>
            <a:fld id="{19B51A1E-902D-48AF-9020-955120F399B6}" type="slidenum">
              <a:rPr lang="en-US" noProof="0" smtClean="0"/>
              <a:pPr/>
              <a:t>7</a:t>
            </a:fld>
            <a:endParaRPr lang="en-US" noProof="0" dirty="0"/>
          </a:p>
        </p:txBody>
      </p:sp>
      <p:sp>
        <p:nvSpPr>
          <p:cNvPr id="9" name="Text Placeholder 2">
            <a:extLst>
              <a:ext uri="{FF2B5EF4-FFF2-40B4-BE49-F238E27FC236}">
                <a16:creationId xmlns:a16="http://schemas.microsoft.com/office/drawing/2014/main" id="{1D38B4D6-9831-4702-BFF0-284CC083ECCF}"/>
              </a:ext>
            </a:extLst>
          </p:cNvPr>
          <p:cNvSpPr>
            <a:spLocks noGrp="1"/>
          </p:cNvSpPr>
          <p:nvPr>
            <p:ph idx="1"/>
          </p:nvPr>
        </p:nvSpPr>
        <p:spPr/>
        <p:txBody>
          <a:bodyPr/>
          <a:lstStyle/>
          <a:p>
            <a:r>
              <a:rPr lang="en-US" sz="2400" dirty="0">
                <a:solidFill>
                  <a:schemeClr val="tx1"/>
                </a:solidFill>
                <a:latin typeface="Corbel" panose="020B0503020204020204" pitchFamily="34" charset="0"/>
              </a:rPr>
              <a:t>Act as agent for user</a:t>
            </a:r>
          </a:p>
          <a:p>
            <a:r>
              <a:rPr lang="en-US" sz="2400" dirty="0">
                <a:solidFill>
                  <a:schemeClr val="tx1"/>
                </a:solidFill>
                <a:latin typeface="Corbel" panose="020B0503020204020204" pitchFamily="34" charset="0"/>
              </a:rPr>
              <a:t>Translate user intent</a:t>
            </a:r>
          </a:p>
          <a:p>
            <a:r>
              <a:rPr lang="en-US" sz="2400" dirty="0">
                <a:solidFill>
                  <a:schemeClr val="tx1"/>
                </a:solidFill>
                <a:latin typeface="Corbel" panose="020B0503020204020204" pitchFamily="34" charset="0"/>
              </a:rPr>
              <a:t>Perform actions</a:t>
            </a:r>
          </a:p>
          <a:p>
            <a:r>
              <a:rPr lang="en-US" sz="2400" dirty="0">
                <a:solidFill>
                  <a:schemeClr val="tx1"/>
                </a:solidFill>
                <a:latin typeface="Corbel" panose="020B0503020204020204" pitchFamily="34" charset="0"/>
              </a:rPr>
              <a:t>Combine data from multiple sources</a:t>
            </a:r>
          </a:p>
          <a:p>
            <a:r>
              <a:rPr lang="en-US" sz="2400" dirty="0">
                <a:solidFill>
                  <a:schemeClr val="tx1"/>
                </a:solidFill>
                <a:latin typeface="Corbel" panose="020B0503020204020204" pitchFamily="34" charset="0"/>
              </a:rPr>
              <a:t>Maintain dialog context</a:t>
            </a:r>
          </a:p>
          <a:p>
            <a:r>
              <a:rPr lang="en-US" sz="2400" dirty="0">
                <a:solidFill>
                  <a:schemeClr val="tx1"/>
                </a:solidFill>
                <a:latin typeface="Corbel" panose="020B0503020204020204" pitchFamily="34" charset="0"/>
              </a:rPr>
              <a:t>May exhibit personality</a:t>
            </a:r>
          </a:p>
          <a:p>
            <a:pPr marL="285750" indent="-285750">
              <a:buFont typeface="Arial" panose="020B0604020202020204" pitchFamily="34" charset="0"/>
              <a:buChar char="•"/>
            </a:pPr>
            <a:endParaRPr lang="en-US" sz="2400" dirty="0">
              <a:solidFill>
                <a:schemeClr val="tx1"/>
              </a:solidFill>
            </a:endParaRPr>
          </a:p>
        </p:txBody>
      </p:sp>
    </p:spTree>
    <p:extLst>
      <p:ext uri="{BB962C8B-B14F-4D97-AF65-F5344CB8AC3E}">
        <p14:creationId xmlns:p14="http://schemas.microsoft.com/office/powerpoint/2010/main" val="202641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46F6B44-9B1E-49ED-96D6-58AD195EBBC4}"/>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045624" y="1302838"/>
            <a:ext cx="6146376" cy="4889162"/>
          </a:xfrm>
        </p:spPr>
      </p:pic>
      <p:sp>
        <p:nvSpPr>
          <p:cNvPr id="6" name="Content Placeholder 5">
            <a:extLst>
              <a:ext uri="{FF2B5EF4-FFF2-40B4-BE49-F238E27FC236}">
                <a16:creationId xmlns:a16="http://schemas.microsoft.com/office/drawing/2014/main" id="{3C7D2337-8818-4396-825C-2418CDAA6CDD}"/>
              </a:ext>
            </a:extLst>
          </p:cNvPr>
          <p:cNvSpPr>
            <a:spLocks noGrp="1"/>
          </p:cNvSpPr>
          <p:nvPr>
            <p:ph sz="half" idx="1"/>
          </p:nvPr>
        </p:nvSpPr>
        <p:spPr/>
        <p:txBody>
          <a:bodyPr/>
          <a:lstStyle/>
          <a:p>
            <a:r>
              <a:rPr lang="en-US" sz="2000" dirty="0">
                <a:solidFill>
                  <a:schemeClr val="tx1"/>
                </a:solidFill>
                <a:latin typeface="Corbel" panose="020B0503020204020204" pitchFamily="34" charset="0"/>
              </a:rPr>
              <a:t>Messaging applications are dominating!</a:t>
            </a:r>
          </a:p>
          <a:p>
            <a:endParaRPr lang="en-US" sz="2000" dirty="0">
              <a:solidFill>
                <a:schemeClr val="tx1"/>
              </a:solidFill>
              <a:latin typeface="Corbel" panose="020B0503020204020204" pitchFamily="34" charset="0"/>
            </a:endParaRPr>
          </a:p>
          <a:p>
            <a:r>
              <a:rPr lang="en-US" sz="2000" dirty="0">
                <a:solidFill>
                  <a:schemeClr val="tx1"/>
                </a:solidFill>
                <a:latin typeface="Corbel" panose="020B0503020204020204" pitchFamily="34" charset="0"/>
              </a:rPr>
              <a:t>Q1 2015 the monthly active users of the top 4 messaging apps surpassed monthly active social network app users.</a:t>
            </a:r>
          </a:p>
          <a:p>
            <a:pPr marL="0" indent="0">
              <a:buNone/>
            </a:pPr>
            <a:endParaRPr lang="en-US" sz="2000" dirty="0">
              <a:solidFill>
                <a:schemeClr val="tx1"/>
              </a:solidFill>
            </a:endParaRPr>
          </a:p>
        </p:txBody>
      </p:sp>
      <p:sp>
        <p:nvSpPr>
          <p:cNvPr id="41" name="Slide Number Placeholder 5">
            <a:extLst>
              <a:ext uri="{FF2B5EF4-FFF2-40B4-BE49-F238E27FC236}">
                <a16:creationId xmlns:a16="http://schemas.microsoft.com/office/drawing/2014/main" id="{0896FC8D-A79F-4596-8141-B22E0A2EC5DA}"/>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14" name="Title 13">
            <a:extLst>
              <a:ext uri="{FF2B5EF4-FFF2-40B4-BE49-F238E27FC236}">
                <a16:creationId xmlns:a16="http://schemas.microsoft.com/office/drawing/2014/main" id="{607D1121-E8E3-467C-8C7C-FAB49C183DD3}"/>
              </a:ext>
            </a:extLst>
          </p:cNvPr>
          <p:cNvSpPr>
            <a:spLocks noGrp="1"/>
          </p:cNvSpPr>
          <p:nvPr>
            <p:ph type="title"/>
          </p:nvPr>
        </p:nvSpPr>
        <p:spPr/>
        <p:txBody>
          <a:bodyPr/>
          <a:lstStyle/>
          <a:p>
            <a:r>
              <a:rPr lang="en-US" dirty="0">
                <a:solidFill>
                  <a:schemeClr val="tx1"/>
                </a:solidFill>
              </a:rPr>
              <a:t>Why bother?</a:t>
            </a:r>
          </a:p>
        </p:txBody>
      </p:sp>
    </p:spTree>
    <p:extLst>
      <p:ext uri="{BB962C8B-B14F-4D97-AF65-F5344CB8AC3E}">
        <p14:creationId xmlns:p14="http://schemas.microsoft.com/office/powerpoint/2010/main" val="3771626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26671A-3BCC-4222-B00C-E2DBDA115D1D}"/>
              </a:ext>
            </a:extLst>
          </p:cNvPr>
          <p:cNvSpPr>
            <a:spLocks noGrp="1"/>
          </p:cNvSpPr>
          <p:nvPr>
            <p:ph type="title"/>
          </p:nvPr>
        </p:nvSpPr>
        <p:spPr/>
        <p:txBody>
          <a:bodyPr/>
          <a:lstStyle/>
          <a:p>
            <a:r>
              <a:rPr lang="en-US" dirty="0">
                <a:solidFill>
                  <a:schemeClr val="tx1"/>
                </a:solidFill>
              </a:rPr>
              <a:t>Why bother? - Forecasts</a:t>
            </a:r>
            <a:endParaRPr lang="en-US" dirty="0"/>
          </a:p>
        </p:txBody>
      </p:sp>
      <p:sp>
        <p:nvSpPr>
          <p:cNvPr id="6" name="Slide Number Placeholder 5">
            <a:extLst>
              <a:ext uri="{FF2B5EF4-FFF2-40B4-BE49-F238E27FC236}">
                <a16:creationId xmlns:a16="http://schemas.microsoft.com/office/drawing/2014/main" id="{5DFEB89E-543A-46B2-A7A4-714B1D4299E2}"/>
              </a:ext>
            </a:extLst>
          </p:cNvPr>
          <p:cNvSpPr>
            <a:spLocks noGrp="1"/>
          </p:cNvSpPr>
          <p:nvPr>
            <p:ph type="sldNum" sz="quarter" idx="4"/>
          </p:nvPr>
        </p:nvSpPr>
        <p:spPr/>
        <p:txBody>
          <a:bodyPr/>
          <a:lstStyle/>
          <a:p>
            <a:fld id="{19B51A1E-902D-48AF-9020-955120F399B6}" type="slidenum">
              <a:rPr lang="en-US" noProof="0" smtClean="0"/>
              <a:pPr/>
              <a:t>9</a:t>
            </a:fld>
            <a:endParaRPr lang="en-US" noProof="0" dirty="0"/>
          </a:p>
        </p:txBody>
      </p:sp>
      <p:sp>
        <p:nvSpPr>
          <p:cNvPr id="12" name="Rectangle 11">
            <a:extLst>
              <a:ext uri="{FF2B5EF4-FFF2-40B4-BE49-F238E27FC236}">
                <a16:creationId xmlns:a16="http://schemas.microsoft.com/office/drawing/2014/main" id="{3DEB8096-8126-424C-82CB-677D60110D0D}"/>
              </a:ext>
            </a:extLst>
          </p:cNvPr>
          <p:cNvSpPr/>
          <p:nvPr/>
        </p:nvSpPr>
        <p:spPr>
          <a:xfrm>
            <a:off x="5863828" y="4051718"/>
            <a:ext cx="6096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edium-content-serif-font"/>
              </a:rPr>
              <a:t>According to </a:t>
            </a:r>
            <a:r>
              <a:rPr lang="en-US" dirty="0">
                <a:latin typeface="medium-content-serif-font"/>
                <a:hlinkClick r:id="rId2"/>
              </a:rPr>
              <a:t>Adobe</a:t>
            </a:r>
            <a:r>
              <a:rPr lang="en-US" dirty="0">
                <a:latin typeface="medium-content-serif-font"/>
              </a:rPr>
              <a:t>, 28% of leading companies use AI for marketing, while 31% plan to use AI in the next 12 months.</a:t>
            </a:r>
            <a:endParaRPr lang="en-US" dirty="0"/>
          </a:p>
        </p:txBody>
      </p:sp>
      <p:sp>
        <p:nvSpPr>
          <p:cNvPr id="13" name="Rectangle 12">
            <a:extLst>
              <a:ext uri="{FF2B5EF4-FFF2-40B4-BE49-F238E27FC236}">
                <a16:creationId xmlns:a16="http://schemas.microsoft.com/office/drawing/2014/main" id="{B71F8119-EA3F-4899-866C-AA785C9D1586}"/>
              </a:ext>
            </a:extLst>
          </p:cNvPr>
          <p:cNvSpPr/>
          <p:nvPr/>
        </p:nvSpPr>
        <p:spPr>
          <a:xfrm>
            <a:off x="431999" y="1489471"/>
            <a:ext cx="6095996"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edium-content-serif-font"/>
                <a:hlinkClick r:id="rId3"/>
              </a:rPr>
              <a:t>Business Insider</a:t>
            </a:r>
            <a:r>
              <a:rPr lang="en-US" dirty="0">
                <a:latin typeface="medium-content-serif-font"/>
              </a:rPr>
              <a:t> experts predict that by 2020, 80% of enterprises will use chatbots.</a:t>
            </a:r>
            <a:endParaRPr lang="en-US" dirty="0"/>
          </a:p>
        </p:txBody>
      </p:sp>
      <p:sp>
        <p:nvSpPr>
          <p:cNvPr id="14" name="Rectangle 13">
            <a:extLst>
              <a:ext uri="{FF2B5EF4-FFF2-40B4-BE49-F238E27FC236}">
                <a16:creationId xmlns:a16="http://schemas.microsoft.com/office/drawing/2014/main" id="{68061087-C0A4-4352-85C6-07D806D6E91D}"/>
              </a:ext>
            </a:extLst>
          </p:cNvPr>
          <p:cNvSpPr/>
          <p:nvPr/>
        </p:nvSpPr>
        <p:spPr>
          <a:xfrm>
            <a:off x="431995" y="3198419"/>
            <a:ext cx="609599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edium-content-serif-font"/>
              </a:rPr>
              <a:t>According to </a:t>
            </a:r>
            <a:r>
              <a:rPr lang="en-US" dirty="0">
                <a:latin typeface="medium-content-serif-font"/>
                <a:hlinkClick r:id="rId4"/>
              </a:rPr>
              <a:t>Lauren </a:t>
            </a:r>
            <a:r>
              <a:rPr lang="en-US" dirty="0" err="1">
                <a:latin typeface="medium-content-serif-font"/>
                <a:hlinkClick r:id="rId4"/>
              </a:rPr>
              <a:t>Foye</a:t>
            </a:r>
            <a:r>
              <a:rPr lang="en-US" dirty="0">
                <a:latin typeface="medium-content-serif-font"/>
              </a:rPr>
              <a:t>, by 2022, banks can automate up to 90% of their customer interaction using chatbots.</a:t>
            </a:r>
            <a:endParaRPr lang="en-US" dirty="0"/>
          </a:p>
        </p:txBody>
      </p:sp>
      <p:sp>
        <p:nvSpPr>
          <p:cNvPr id="15" name="Rectangle 14">
            <a:extLst>
              <a:ext uri="{FF2B5EF4-FFF2-40B4-BE49-F238E27FC236}">
                <a16:creationId xmlns:a16="http://schemas.microsoft.com/office/drawing/2014/main" id="{15551E0A-685A-4CD4-B03A-83B632989791}"/>
              </a:ext>
            </a:extLst>
          </p:cNvPr>
          <p:cNvSpPr/>
          <p:nvPr/>
        </p:nvSpPr>
        <p:spPr>
          <a:xfrm>
            <a:off x="431995" y="4906192"/>
            <a:ext cx="609599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edium-content-serif-font"/>
              </a:rPr>
              <a:t>According to </a:t>
            </a:r>
            <a:r>
              <a:rPr lang="en-US" dirty="0">
                <a:latin typeface="medium-content-serif-font"/>
                <a:hlinkClick r:id="rId5"/>
              </a:rPr>
              <a:t>Drift</a:t>
            </a:r>
            <a:r>
              <a:rPr lang="en-US" dirty="0">
                <a:latin typeface="medium-content-serif-font"/>
              </a:rPr>
              <a:t>, 27% of adult clients in the United States are ready to purchase basic goods through a chatbot, 13% of adults in the US have at least once bought expensive items using chatbots.</a:t>
            </a:r>
            <a:endParaRPr lang="en-US" dirty="0"/>
          </a:p>
        </p:txBody>
      </p:sp>
      <p:sp>
        <p:nvSpPr>
          <p:cNvPr id="16" name="Rectangle 15">
            <a:extLst>
              <a:ext uri="{FF2B5EF4-FFF2-40B4-BE49-F238E27FC236}">
                <a16:creationId xmlns:a16="http://schemas.microsoft.com/office/drawing/2014/main" id="{F3F9102E-1537-4760-919E-2CB3C599F04B}"/>
              </a:ext>
            </a:extLst>
          </p:cNvPr>
          <p:cNvSpPr/>
          <p:nvPr/>
        </p:nvSpPr>
        <p:spPr>
          <a:xfrm>
            <a:off x="5863831" y="2342770"/>
            <a:ext cx="609599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latin typeface="medium-content-serif-font"/>
              </a:rPr>
              <a:t>According to </a:t>
            </a:r>
            <a:r>
              <a:rPr lang="en-US" dirty="0">
                <a:latin typeface="medium-content-serif-font"/>
                <a:hlinkClick r:id="rId6"/>
              </a:rPr>
              <a:t>Opus Research</a:t>
            </a:r>
            <a:r>
              <a:rPr lang="en-US" dirty="0">
                <a:latin typeface="medium-content-serif-font"/>
              </a:rPr>
              <a:t>, by 2021, 4.5 billion dollars will be invested in chatbots.</a:t>
            </a:r>
            <a:endParaRPr lang="en-US" dirty="0"/>
          </a:p>
        </p:txBody>
      </p:sp>
    </p:spTree>
    <p:extLst>
      <p:ext uri="{BB962C8B-B14F-4D97-AF65-F5344CB8AC3E}">
        <p14:creationId xmlns:p14="http://schemas.microsoft.com/office/powerpoint/2010/main" val="22749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2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TotalTime>
  <Words>993</Words>
  <Application>Microsoft Office PowerPoint</Application>
  <PresentationFormat>Widescreen</PresentationFormat>
  <Paragraphs>172</Paragraphs>
  <Slides>27</Slides>
  <Notes>0</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-apple-system</vt:lpstr>
      <vt:lpstr>Arial</vt:lpstr>
      <vt:lpstr>Calibri</vt:lpstr>
      <vt:lpstr>Calibri Light</vt:lpstr>
      <vt:lpstr>Consolas</vt:lpstr>
      <vt:lpstr>Corbel</vt:lpstr>
      <vt:lpstr>Corbel (Headings)</vt:lpstr>
      <vt:lpstr>medium-content-serif-font</vt:lpstr>
      <vt:lpstr>Segoe UI</vt:lpstr>
      <vt:lpstr>Segoe UI Light</vt:lpstr>
      <vt:lpstr>Segoe UI Light (Headings)</vt:lpstr>
      <vt:lpstr>Segoe UI Semilight</vt:lpstr>
      <vt:lpstr>Times New Roman</vt:lpstr>
      <vt:lpstr>Wingdings</vt:lpstr>
      <vt:lpstr>2_Dotnet_Template</vt:lpstr>
      <vt:lpstr>Office Theme</vt:lpstr>
      <vt:lpstr>Create Intelligent Bots with the Azure Bot Service</vt:lpstr>
      <vt:lpstr>Tariq Abubaker</vt:lpstr>
      <vt:lpstr>PowerPoint Presentation</vt:lpstr>
      <vt:lpstr>What is Bot?</vt:lpstr>
      <vt:lpstr>What is Chatbot?</vt:lpstr>
      <vt:lpstr>The History of Chatbots</vt:lpstr>
      <vt:lpstr>Where you would find them</vt:lpstr>
      <vt:lpstr>Why bother?</vt:lpstr>
      <vt:lpstr>Why bother? - Forecasts</vt:lpstr>
      <vt:lpstr>Additional Benefits</vt:lpstr>
      <vt:lpstr>Examples</vt:lpstr>
      <vt:lpstr>Azure Bot Service</vt:lpstr>
      <vt:lpstr>Azure Bot Service and Bot Framework offer</vt:lpstr>
      <vt:lpstr>Enrich your bot by using Azure Cognitive Services</vt:lpstr>
      <vt:lpstr>Components of a conversational AI experience</vt:lpstr>
      <vt:lpstr>Demo</vt:lpstr>
      <vt:lpstr>What is the QnA Maker service?</vt:lpstr>
      <vt:lpstr>When to use QnA Maker?</vt:lpstr>
      <vt:lpstr>Demo</vt:lpstr>
      <vt:lpstr>What is LUIS?</vt:lpstr>
      <vt:lpstr>LUIS</vt:lpstr>
      <vt:lpstr>Demo</vt:lpstr>
      <vt:lpstr>Contact Us</vt:lpstr>
      <vt:lpstr>PowerPoint Presentation</vt:lpstr>
      <vt:lpstr>PowerPoint Presentation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Bots with the Azure Bot Service</dc:title>
  <dc:creator>Tariq Abubaker</dc:creator>
  <cp:lastModifiedBy>Tariq Ziad Abu Baker</cp:lastModifiedBy>
  <cp:revision>29</cp:revision>
  <dcterms:created xsi:type="dcterms:W3CDTF">2020-01-25T22:29:49Z</dcterms:created>
  <dcterms:modified xsi:type="dcterms:W3CDTF">2020-01-27T19:47:09Z</dcterms:modified>
</cp:coreProperties>
</file>